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5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1CBD-808F-451A-AEB3-8130797D8FB4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8E8B-EC98-4211-8CBC-4834F1F0F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9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3528291" y="1893455"/>
            <a:ext cx="2244436" cy="1773381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232563" y="2535383"/>
            <a:ext cx="835891" cy="826653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endCxn id="4" idx="4"/>
          </p:cNvCxnSpPr>
          <p:nvPr/>
        </p:nvCxnSpPr>
        <p:spPr>
          <a:xfrm>
            <a:off x="5068455" y="3362036"/>
            <a:ext cx="704272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7" idx="6"/>
          </p:cNvCxnSpPr>
          <p:nvPr/>
        </p:nvCxnSpPr>
        <p:spPr>
          <a:xfrm flipV="1">
            <a:off x="4244846" y="3060448"/>
            <a:ext cx="458256" cy="303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996885" y="329739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95102" y="30064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4" idx="4"/>
          </p:cNvCxnSpPr>
          <p:nvPr/>
        </p:nvCxnSpPr>
        <p:spPr>
          <a:xfrm>
            <a:off x="4650509" y="2518707"/>
            <a:ext cx="1122218" cy="1148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0"/>
            <a:endCxn id="8" idx="4"/>
          </p:cNvCxnSpPr>
          <p:nvPr/>
        </p:nvCxnSpPr>
        <p:spPr>
          <a:xfrm flipH="1">
            <a:off x="4228833" y="1893455"/>
            <a:ext cx="421676" cy="151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" idx="5"/>
          </p:cNvCxnSpPr>
          <p:nvPr/>
        </p:nvCxnSpPr>
        <p:spPr>
          <a:xfrm flipH="1" flipV="1">
            <a:off x="4639157" y="3094473"/>
            <a:ext cx="449912" cy="295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56481" y="2567198"/>
            <a:ext cx="12243" cy="536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8" idx="7"/>
          </p:cNvCxnSpPr>
          <p:nvPr/>
        </p:nvCxnSpPr>
        <p:spPr>
          <a:xfrm flipV="1">
            <a:off x="3529707" y="3313196"/>
            <a:ext cx="737310" cy="353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174833" y="329738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95093" y="24891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0"/>
            <a:endCxn id="9" idx="0"/>
          </p:cNvCxnSpPr>
          <p:nvPr/>
        </p:nvCxnSpPr>
        <p:spPr>
          <a:xfrm flipH="1">
            <a:off x="4649093" y="1893455"/>
            <a:ext cx="1416" cy="595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  <a:endCxn id="6" idx="3"/>
          </p:cNvCxnSpPr>
          <p:nvPr/>
        </p:nvCxnSpPr>
        <p:spPr>
          <a:xfrm flipV="1">
            <a:off x="3528291" y="3389575"/>
            <a:ext cx="1484410" cy="277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68663" y="2798992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772727" y="3597521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11146" y="3528205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649093" y="1620119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497997" y="3597562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10107" y="359294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87887" y="183341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15210" y="2238200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948378" y="3034629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002754" y="3034629"/>
            <a:ext cx="63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01" y="3114448"/>
            <a:ext cx="3790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02" y="2299082"/>
            <a:ext cx="2676525" cy="2617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055" y="3515302"/>
            <a:ext cx="2830966" cy="2802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055" y="414864"/>
            <a:ext cx="2830966" cy="27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926358"/>
            <a:ext cx="2700482" cy="28149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53" y="3243144"/>
            <a:ext cx="2905614" cy="30127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353" y="245339"/>
            <a:ext cx="2905614" cy="28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Husen_Li</dc:creator>
  <cp:lastModifiedBy>Husen_Li</cp:lastModifiedBy>
  <cp:revision>8</cp:revision>
  <dcterms:created xsi:type="dcterms:W3CDTF">2020-11-01T10:51:28Z</dcterms:created>
  <dcterms:modified xsi:type="dcterms:W3CDTF">2020-11-01T14:40:03Z</dcterms:modified>
</cp:coreProperties>
</file>