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 dirty="0">
                <a:solidFill>
                  <a:srgbClr val="223366"/>
                </a:solidFill>
              </a:rPr>
              <a:t>Thank You !!</a:t>
            </a:r>
            <a:endParaRPr lang="en-US" sz="1100" b="1" spc="-5" dirty="0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Tmail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Selvan.M</a:t>
            </a:r>
            <a:endParaRPr lang="en-US" sz="1100" dirty="0">
              <a:solidFill>
                <a:schemeClr val="tx1"/>
              </a:solidFill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dirty="0">
                <a:solidFill>
                  <a:schemeClr val="tx1"/>
                </a:solidFill>
              </a:rPr>
              <a:t>: 623521104058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90917" y="2079771"/>
            <a:ext cx="3557701" cy="20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/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3" y="1520248"/>
            <a:ext cx="6943411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THANKS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26" y="1735282"/>
            <a:ext cx="5708698" cy="27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REGISTRATION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1" y="1730616"/>
            <a:ext cx="5807947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365447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feedback system for users to provide reviews.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72" y="1316334"/>
            <a:ext cx="836205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err="1"/>
              <a:t>reservations.The</a:t>
            </a:r>
            <a:r>
              <a:rPr lang="en-US" dirty="0"/>
              <a:t> primary goal of the project is to create a user-friendly and efficient platform for booking bus tickets, providing accurate information to passengers, and empowering bus operators with effective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Develop 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Bus and Route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7114" y="1826773"/>
            <a:ext cx="3061408" cy="17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FIND BUS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" y="1267649"/>
            <a:ext cx="6964086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395</Words>
  <Application>Microsoft Office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vediyappan</cp:lastModifiedBy>
  <cp:revision>16</cp:revision>
  <dcterms:modified xsi:type="dcterms:W3CDTF">2024-04-15T00:11:13Z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