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4" r:id="rId6"/>
    <p:sldId id="261" r:id="rId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9"/>
    </p:embeddedFont>
    <p:embeddedFont>
      <p:font typeface="Roboto Black" panose="02000000000000000000" pitchFamily="2" charset="0"/>
      <p:bold r:id="rId10"/>
      <p:boldItalic r:id="rId11"/>
    </p:embeddedFont>
    <p:embeddedFont>
      <p:font typeface="Roboto Light" panose="02000000000000000000" pitchFamily="2" charset="0"/>
      <p:regular r:id="rId12"/>
      <p:bold r:id="rId13"/>
      <p:italic r:id="rId14"/>
      <p:boldItalic r:id="rId15"/>
    </p:embeddedFont>
    <p:embeddedFont>
      <p:font typeface="Roboto Mono Thin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03A110D-428E-42F5-A690-97B0E0A7040E}">
          <p14:sldIdLst>
            <p14:sldId id="256"/>
            <p14:sldId id="257"/>
            <p14:sldId id="259"/>
            <p14:sldId id="258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20526-14C0-48F1-BE9F-9233A396C7EA}">
  <a:tblStyle styleId="{20220526-14C0-48F1-BE9F-9233A396C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Tech Titans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 за проектът ни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157739" y="890821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1774521" y="2115242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/>
                </a:solidFill>
              </a:rPr>
              <a:t>Показва нашия отбор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3769092" y="18455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1851221" y="3048292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chemeClr val="accent1"/>
                </a:solidFill>
              </a:rPr>
              <a:t>Показва нашата идея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3784521" y="279061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1917221" y="4019489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>
                <a:solidFill>
                  <a:schemeClr val="accent1"/>
                </a:solidFill>
              </a:rPr>
              <a:t>Показва как сме планирали нещата за проекта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3784521" y="37505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709398" y="20643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785221" y="30221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851221" y="3956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4377735" y="3845835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4357542" y="1957044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4357542" y="2886806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311700" y="333740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– </a:t>
            </a:r>
            <a:r>
              <a:rPr lang="en-US" dirty="0"/>
              <a:t>Scrum Trainer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434480" y="333740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- </a:t>
            </a:r>
            <a:r>
              <a:rPr lang="en-US" dirty="0"/>
              <a:t>Developer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315403" y="333740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- </a:t>
            </a:r>
            <a:r>
              <a:rPr lang="en-US" dirty="0"/>
              <a:t>Developer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78850" y="315647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Тодор Стамболиев – 9В клас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341180" y="298210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Румен Спасов – 9В клас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222103" y="2923038"/>
            <a:ext cx="2076000" cy="255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Николай </a:t>
            </a:r>
            <a:r>
              <a:rPr lang="bg-BG" dirty="0" err="1"/>
              <a:t>Янузов</a:t>
            </a:r>
            <a:r>
              <a:rPr lang="bg-BG" dirty="0"/>
              <a:t> </a:t>
            </a:r>
            <a:r>
              <a:rPr lang="en-US" dirty="0"/>
              <a:t>– 9</a:t>
            </a:r>
            <a:r>
              <a:rPr lang="bg-BG" dirty="0"/>
              <a:t>В клас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C4D4333-F0BB-BE2F-0B12-5CF7FF18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9" y="1632580"/>
            <a:ext cx="1095562" cy="10366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B615B8-7EEE-9CBE-880B-9A5F3270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64" y="1632580"/>
            <a:ext cx="1095562" cy="10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3357AA-153D-AB1C-BF9C-E5E6E01B4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99" y="1576309"/>
            <a:ext cx="1095562" cy="11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77;p25">
            <a:extLst>
              <a:ext uri="{FF2B5EF4-FFF2-40B4-BE49-F238E27FC236}">
                <a16:creationId xmlns:a16="http://schemas.microsoft.com/office/drawing/2014/main" id="{E4E5E843-C5F1-B857-8361-B28C01DBE1BE}"/>
              </a:ext>
            </a:extLst>
          </p:cNvPr>
          <p:cNvSpPr txBox="1">
            <a:spLocks/>
          </p:cNvSpPr>
          <p:nvPr/>
        </p:nvSpPr>
        <p:spPr>
          <a:xfrm>
            <a:off x="6649175" y="3410182"/>
            <a:ext cx="557911" cy="14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8" name="Google Shape;280;p25">
            <a:extLst>
              <a:ext uri="{FF2B5EF4-FFF2-40B4-BE49-F238E27FC236}">
                <a16:creationId xmlns:a16="http://schemas.microsoft.com/office/drawing/2014/main" id="{9A4A27A3-A503-4CEA-CBD9-B1094E74D8E4}"/>
              </a:ext>
            </a:extLst>
          </p:cNvPr>
          <p:cNvSpPr txBox="1">
            <a:spLocks/>
          </p:cNvSpPr>
          <p:nvPr/>
        </p:nvSpPr>
        <p:spPr>
          <a:xfrm>
            <a:off x="6585717" y="299226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bg-BG" dirty="0"/>
              <a:t>Любомир Илиев– 9В клас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40B108-B541-A955-5AA8-8EC6BBC4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36" y="1576309"/>
            <a:ext cx="1095563" cy="110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77;p25">
            <a:extLst>
              <a:ext uri="{FF2B5EF4-FFF2-40B4-BE49-F238E27FC236}">
                <a16:creationId xmlns:a16="http://schemas.microsoft.com/office/drawing/2014/main" id="{1BB1685D-FAC1-0DDB-767F-71385216D3D3}"/>
              </a:ext>
            </a:extLst>
          </p:cNvPr>
          <p:cNvSpPr txBox="1">
            <a:spLocks/>
          </p:cNvSpPr>
          <p:nvPr/>
        </p:nvSpPr>
        <p:spPr>
          <a:xfrm>
            <a:off x="6679017" y="3337401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bg-BG" dirty="0"/>
              <a:t>Роля -</a:t>
            </a:r>
            <a:r>
              <a:rPr lang="en-US" dirty="0"/>
              <a:t> Designer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Идеята ни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Нашата идея е да създадем игра, с която хората могат да си обогатят речника си и да познават думи. 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B23127-EE3A-4A5B-0A38-D7B05E5A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95" y="1235001"/>
            <a:ext cx="2448267" cy="23911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2584F9C8-2037-B311-CF42-E902E04CB28D}"/>
              </a:ext>
            </a:extLst>
          </p:cNvPr>
          <p:cNvSpPr/>
          <p:nvPr/>
        </p:nvSpPr>
        <p:spPr>
          <a:xfrm>
            <a:off x="739588" y="2507875"/>
            <a:ext cx="1936378" cy="73286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Направяне на отбор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71EEA82-6BB4-6F32-E0EF-428DA438224A}"/>
              </a:ext>
            </a:extLst>
          </p:cNvPr>
          <p:cNvSpPr/>
          <p:nvPr/>
        </p:nvSpPr>
        <p:spPr>
          <a:xfrm>
            <a:off x="2754405" y="2507875"/>
            <a:ext cx="1936378" cy="73286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Измисляне на идеята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EE92A3F-FC01-C47D-1A26-2EEB8EC70B7A}"/>
              </a:ext>
            </a:extLst>
          </p:cNvPr>
          <p:cNvSpPr/>
          <p:nvPr/>
        </p:nvSpPr>
        <p:spPr>
          <a:xfrm>
            <a:off x="4769222" y="2507875"/>
            <a:ext cx="1936378" cy="73286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Изготвяне на проекта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CF3704F-D8E6-02F0-8FC5-5CDF85E38A86}"/>
              </a:ext>
            </a:extLst>
          </p:cNvPr>
          <p:cNvSpPr/>
          <p:nvPr/>
        </p:nvSpPr>
        <p:spPr>
          <a:xfrm>
            <a:off x="6822139" y="2507875"/>
            <a:ext cx="2140325" cy="73286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Презентиране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843250" y="195651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800" dirty="0"/>
              <a:t>Хайде да преминем към играта!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109</Words>
  <Application>Microsoft Office PowerPoint</Application>
  <PresentationFormat>On-screen Show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Light</vt:lpstr>
      <vt:lpstr>Roboto Mono Thin</vt:lpstr>
      <vt:lpstr>Didact Gothic</vt:lpstr>
      <vt:lpstr>Arial</vt:lpstr>
      <vt:lpstr>Roboto Black</vt:lpstr>
      <vt:lpstr>WEB PROPOSAL</vt:lpstr>
      <vt:lpstr>Tech Titans</vt:lpstr>
      <vt:lpstr>Съдържание</vt:lpstr>
      <vt:lpstr>Отборът ни</vt:lpstr>
      <vt:lpstr>Идеята ни</vt:lpstr>
      <vt:lpstr>Етапи на планиране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PCX</dc:creator>
  <cp:lastModifiedBy>Todor Stamboliev</cp:lastModifiedBy>
  <cp:revision>4</cp:revision>
  <dcterms:modified xsi:type="dcterms:W3CDTF">2024-11-24T19:30:49Z</dcterms:modified>
</cp:coreProperties>
</file>