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3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57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98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1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29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5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569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86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14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437E-308E-4FB9-834C-3D40464C938E}" type="datetimeFigureOut">
              <a:rPr lang="nl-NL" smtClean="0"/>
              <a:t>20-3-2019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070B-05E2-4EAF-A469-CDD1F465C0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4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Afbeeldingsresultaat voor ardennes for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6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0" y="4815840"/>
            <a:ext cx="12192000" cy="21236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9600" dirty="0" smtClean="0"/>
              <a:t>Bootcamp </a:t>
            </a:r>
            <a:r>
              <a:rPr lang="nl-NL" sz="9600" dirty="0" err="1" smtClean="0"/>
              <a:t>Ardennes</a:t>
            </a:r>
            <a:endParaRPr lang="nl-NL" sz="9600" dirty="0" smtClean="0"/>
          </a:p>
          <a:p>
            <a:pPr algn="ctr"/>
            <a:endParaRPr lang="nl-NL" dirty="0"/>
          </a:p>
          <a:p>
            <a:pPr algn="ctr"/>
            <a:r>
              <a:rPr lang="nl-NL" dirty="0" smtClean="0"/>
              <a:t>Kim, Emmanuel, Miguel, Elwin, Timo, Kimberley, David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12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9499" t="12963" r="19667"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5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relateerde afbee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55" y="571500"/>
            <a:ext cx="5635625" cy="56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515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</Words>
  <Application>Microsoft Office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>Den Spike Unattendeds 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Dekker, Kim</dc:creator>
  <cp:lastModifiedBy>Dekker, Kim</cp:lastModifiedBy>
  <cp:revision>2</cp:revision>
  <dcterms:created xsi:type="dcterms:W3CDTF">2019-03-20T09:16:17Z</dcterms:created>
  <dcterms:modified xsi:type="dcterms:W3CDTF">2019-03-20T10:12:03Z</dcterms:modified>
</cp:coreProperties>
</file>