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image/png" PartName="/ppt/media/image3.png"/>
  <Override ContentType="image/png" PartName="/ppt/media/image4.png"/>
  <Override ContentType="image/png" PartName="/ppt/media/image2.png"/>
  <Override ContentType="image/png" PartName="/ppt/media/image5.png"/>
  <Override ContentType="image/png" PartName="/ppt/media/image1.png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entation.main+xml" PartName="/ppt/presentation.xml"/>
  <Override ContentType="application/vnd.openxmlformats-package.relationships+xml" PartName="/ppt/slideLayouts/_rels/slideLayout22.xml.rels"/>
  <Override ContentType="application/vnd.openxmlformats-package.relationships+xml" PartName="/ppt/slideLayouts/_rels/slideLayout8.xml.rels"/>
  <Override ContentType="application/vnd.openxmlformats-package.relationships+xml" PartName="/ppt/slideLayouts/_rels/slideLayout5.xml.rels"/>
  <Override ContentType="application/vnd.openxmlformats-package.relationships+xml" PartName="/ppt/slideMasters/_rels/slideMaster1.xml.rels"/>
  <Override ContentType="application/vnd.openxmlformats-package.relationships+xml" PartName="/ppt/slideLayouts/_rels/slideLayout19.xml.rels"/>
  <Override ContentType="application/vnd.openxmlformats-package.relationships+xml" PartName="/ppt/slideLayouts/_rels/slideLayout13.xml.rels"/>
  <Override ContentType="application/vnd.openxmlformats-package.relationships+xml" PartName="/ppt/slides/_rels/slide2.xml.rels"/>
  <Override ContentType="application/vnd.openxmlformats-package.relationships+xml" PartName="/ppt/slideLayouts/_rels/slideLayout16.xml.rels"/>
  <Override ContentType="application/vnd.openxmlformats-package.relationships+xml" PartName="/ppt/slideLayouts/_rels/slideLayout2.xml.rels"/>
  <Override ContentType="application/vnd.openxmlformats-package.relationships+xml" PartName="/ppt/slideLayouts/_rels/slideLayout9.xml.rels"/>
  <Override ContentType="application/vnd.openxmlformats-package.relationships+xml" PartName="/ppt/slideLayouts/_rels/slideLayout7.xml.rels"/>
  <Override ContentType="application/vnd.openxmlformats-package.relationships+xml" PartName="/ppt/slideLayouts/_rels/slideLayout4.xml.rels"/>
  <Override ContentType="application/vnd.openxmlformats-package.relationships+xml" PartName="/ppt/slideLayouts/_rels/slideLayout24.xml.rels"/>
  <Override ContentType="application/vnd.openxmlformats-package.relationships+xml" PartName="/ppt/slideLayouts/_rels/slideLayout10.xml.rels"/>
  <Override ContentType="application/vnd.openxmlformats-package.relationships+xml" PartName="/ppt/slideLayouts/_rels/slideLayout18.xml.rels"/>
  <Override ContentType="application/vnd.openxmlformats-package.relationships+xml" PartName="/ppt/slideLayouts/_rels/slideLayout12.xml.rels"/>
  <Override ContentType="application/vnd.openxmlformats-package.relationships+xml" PartName="/ppt/slideLayouts/_rels/slideLayout15.xml.rels"/>
  <Override ContentType="application/vnd.openxmlformats-package.relationships+xml" PartName="/ppt/slideLayouts/_rels/slideLayout1.xml.rels"/>
  <Override ContentType="application/vnd.openxmlformats-package.relationships+xml" PartName="/ppt/slideLayouts/_rels/slideLayout21.xml.rels"/>
  <Override ContentType="application/vnd.openxmlformats-package.relationships+xml" PartName="/ppt/slideMasters/_rels/slideMaster2.xml.rels"/>
  <Override ContentType="application/vnd.openxmlformats-package.relationships+xml" PartName="/ppt/slideLayouts/_rels/slideLayout3.xml.rels"/>
  <Override ContentType="application/vnd.openxmlformats-package.relationships+xml" PartName="/ppt/slideLayouts/_rels/slideLayout6.xml.rels"/>
  <Override ContentType="application/vnd.openxmlformats-package.relationships+xml" PartName="/ppt/slideLayouts/_rels/slideLayout14.xml.rels"/>
  <Override ContentType="application/vnd.openxmlformats-package.relationships+xml" PartName="/ppt/slideLayouts/_rels/slideLayout11.xml.rels"/>
  <Override ContentType="application/vnd.openxmlformats-package.relationships+xml" PartName="/ppt/slideLayouts/_rels/slideLayout23.xml.rels"/>
  <Override ContentType="application/vnd.openxmlformats-package.relationships+xml" PartName="/ppt/slideLayouts/_rels/slideLayout17.xml.rels"/>
  <Override ContentType="application/vnd.openxmlformats-package.relationships+xml" PartName="/ppt/slideLayouts/_rels/slideLayout20.xml.rels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</p:sldMasterIdLst>
  <p:sldIdLst>
    <p:sldId id="256" r:id="rId5"/>
    <p:sldId id="257" r:id="rId6"/>
  </p:sldIdLst>
  <p:sldSz cy="7559675" cx="10080625"/>
  <p:notesSz cx="7559675" cy="10691800"/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D11766D-B629-45F3-84B8-77935B311A2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4EA50FB-CF90-446A-8563-861C81659A1B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360000" y="301320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Leadership 2 – Honours Programme</a:t>
            </a:r>
            <a:endParaRPr b="1" sz="3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b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b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b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b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b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solidFill>
                  <a:srgbClr val="2C3E5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Made by: Timothy van der Steenhoven</a:t>
            </a:r>
            <a:endParaRPr b="1" sz="3200" strike="noStrike">
              <a:solidFill>
                <a:srgbClr val="2C3E5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rcRect l="0" t="0" r="37506" b="0"/>
          <a:stretch/>
        </p:blipFill>
        <p:spPr>
          <a:xfrm>
            <a:off x="2286000" y="1828800"/>
            <a:ext cx="5394240" cy="485568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2178360" y="714240"/>
            <a:ext cx="568548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Practice makes </a:t>
            </a: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perfect”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