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8"/>
  </p:notesMasterIdLst>
  <p:sldIdLst>
    <p:sldId id="256" r:id="rId5"/>
    <p:sldId id="257" r:id="rId6"/>
    <p:sldId id="258" r:id="rId7"/>
  </p:sldIdLst>
  <p:sldSz cx="15119350" cy="1069181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Open Sans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3702-9D09-42D4-806A-27FE0AB080E7}" v="26" dt="2020-03-10T13:26:38.897"/>
    <p1510:client id="{20D06AFD-E247-0DEA-7C6A-151F51F640D8}" v="108" dt="2020-03-11T16:02:56.768"/>
  </p1510:revLst>
</p1510:revInfo>
</file>

<file path=ppt/tableStyles.xml><?xml version="1.0" encoding="utf-8"?>
<a:tblStyleLst xmlns:a="http://schemas.openxmlformats.org/drawingml/2006/main" def="{4FB819C0-CFA3-4C47-B441-1ABB534B0B98}">
  <a:tblStyle styleId="{4FB819C0-CFA3-4C47-B441-1ABB534B0B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368" y="67"/>
      </p:cViewPr>
      <p:guideLst>
        <p:guide orient="horz" pos="3368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3.fntdata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762" y="685800"/>
            <a:ext cx="484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ee05fb7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ee05fb7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dfe38b2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edfe38b2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15423" y="1547778"/>
            <a:ext cx="14089200" cy="4266900"/>
          </a:xfrm>
          <a:prstGeom prst="rect">
            <a:avLst/>
          </a:prstGeom>
        </p:spPr>
        <p:txBody>
          <a:bodyPr spcFirstLastPara="1" wrap="square" lIns="164125" tIns="164125" rIns="164125" bIns="164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15409" y="5891409"/>
            <a:ext cx="14089200" cy="16476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515409" y="2299346"/>
            <a:ext cx="14089200" cy="4081500"/>
          </a:xfrm>
          <a:prstGeom prst="rect">
            <a:avLst/>
          </a:prstGeom>
        </p:spPr>
        <p:txBody>
          <a:bodyPr spcFirstLastPara="1" wrap="square" lIns="164125" tIns="164125" rIns="164125" bIns="164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15409" y="6552657"/>
            <a:ext cx="14089200" cy="27039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 algn="ctr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 algn="ctr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 algn="ctr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 algn="ctr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 algn="ctr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 algn="ctr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 algn="ctr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 algn="ctr">
              <a:spcBef>
                <a:spcPts val="2900"/>
              </a:spcBef>
              <a:spcAft>
                <a:spcPts val="29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>
  <p:cSld name="Titel en 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28425" y="181825"/>
            <a:ext cx="129417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128425" y="1311158"/>
            <a:ext cx="12390000" cy="8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–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–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»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1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5409" y="4471058"/>
            <a:ext cx="14089200" cy="17499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5409" y="925091"/>
            <a:ext cx="14089200" cy="11904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5409" y="2395696"/>
            <a:ext cx="14089200" cy="71019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>
              <a:spcBef>
                <a:spcPts val="2900"/>
              </a:spcBef>
              <a:spcAft>
                <a:spcPts val="29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5409" y="925091"/>
            <a:ext cx="14089200" cy="11904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15409" y="2395696"/>
            <a:ext cx="6614100" cy="71019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2900"/>
              </a:spcBef>
              <a:spcAft>
                <a:spcPts val="29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990583" y="2395696"/>
            <a:ext cx="6614100" cy="71019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2900"/>
              </a:spcBef>
              <a:spcAft>
                <a:spcPts val="29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5409" y="925091"/>
            <a:ext cx="14089200" cy="11904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15409" y="1154948"/>
            <a:ext cx="4643100" cy="1570800"/>
          </a:xfrm>
          <a:prstGeom prst="rect">
            <a:avLst/>
          </a:prstGeom>
        </p:spPr>
        <p:txBody>
          <a:bodyPr spcFirstLastPara="1" wrap="square" lIns="164125" tIns="164125" rIns="164125" bIns="1641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515409" y="2888617"/>
            <a:ext cx="4643100" cy="66090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2900"/>
              </a:spcBef>
              <a:spcAft>
                <a:spcPts val="29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10650" y="935745"/>
            <a:ext cx="10529400" cy="85038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560000" y="-260"/>
            <a:ext cx="756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64125" tIns="164125" rIns="164125" bIns="1641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39016" y="2563450"/>
            <a:ext cx="6688800" cy="3081300"/>
          </a:xfrm>
          <a:prstGeom prst="rect">
            <a:avLst/>
          </a:prstGeom>
        </p:spPr>
        <p:txBody>
          <a:bodyPr spcFirstLastPara="1" wrap="square" lIns="164125" tIns="164125" rIns="164125" bIns="164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39016" y="5826865"/>
            <a:ext cx="6688800" cy="25674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167677" y="1505164"/>
            <a:ext cx="6344700" cy="76812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>
              <a:spcBef>
                <a:spcPts val="2900"/>
              </a:spcBef>
              <a:spcAft>
                <a:spcPts val="29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15409" y="8794266"/>
            <a:ext cx="9919200" cy="12579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5409" y="925091"/>
            <a:ext cx="140892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5409" y="2395696"/>
            <a:ext cx="140892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marL="914400" lvl="1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marL="1371600" lvl="2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marL="1828800" lvl="3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marL="2286000" lvl="4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marL="2743200" lvl="5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marL="3200400" lvl="6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marL="3657600" lvl="7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marL="4114800" lvl="8" indent="-387350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66" y="163164"/>
            <a:ext cx="599404" cy="59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76" y="871905"/>
            <a:ext cx="609526" cy="6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892950" y="874075"/>
            <a:ext cx="4653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 b="1">
                <a:latin typeface="Open Sans"/>
                <a:ea typeface="Open Sans"/>
                <a:cs typeface="Open Sans"/>
                <a:sym typeface="Open Sans"/>
              </a:rPr>
              <a:t>Material Passport - Assembly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92950" y="1350325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Assembly</a:t>
            </a:r>
            <a:r>
              <a:rPr lang="nl">
                <a:latin typeface="Open Sans SemiBold"/>
                <a:ea typeface="Open Sans SemiBold"/>
                <a:cs typeface="Open Sans SemiBold"/>
                <a:sym typeface="Open Sans SemiBold"/>
              </a:rPr>
              <a:t>:</a:t>
            </a:r>
            <a:r>
              <a:rPr lang="nl" b="1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92950" y="1807525"/>
            <a:ext cx="5591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Total weight: gram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92950" y="2264725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Amount of unique parts: ………………………………………………………….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92950" y="3312475"/>
            <a:ext cx="49233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Open Sans SemiBold"/>
                <a:ea typeface="Open Sans SemiBold"/>
                <a:cs typeface="Open Sans SemiBold"/>
                <a:sym typeface="Open Sans SemiBold"/>
              </a:rPr>
              <a:t>Drawing of exploded view: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561700" y="10049400"/>
            <a:ext cx="87807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This work is licensed under the Creative Commons Attribution-Share Alike 3.0 Unported License</a:t>
            </a:r>
            <a:endParaRPr sz="8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92950" y="2765125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Amount of total parts: ……………………………………………………………..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8363250" y="762575"/>
          <a:ext cx="5940025" cy="5132475"/>
        </p:xfrm>
        <a:graphic>
          <a:graphicData uri="http://schemas.openxmlformats.org/drawingml/2006/table">
            <a:tbl>
              <a:tblPr>
                <a:noFill/>
                <a:tableStyleId>{4FB819C0-CFA3-4C47-B441-1ABB534B0B98}</a:tableStyleId>
              </a:tblPr>
              <a:tblGrid>
                <a:gridCol w="51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2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No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Name part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Raw material (s)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Mass (gram)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Qty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Total mass (gram)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Remarks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8" name="Google Shape;68;p14"/>
          <p:cNvSpPr txBox="1"/>
          <p:nvPr/>
        </p:nvSpPr>
        <p:spPr>
          <a:xfrm>
            <a:off x="8439450" y="6160212"/>
            <a:ext cx="5591700" cy="1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Open Sans SemiBold"/>
                <a:ea typeface="Open Sans SemiBold"/>
                <a:cs typeface="Open Sans SemiBold"/>
                <a:sym typeface="Open Sans SemiBold"/>
              </a:rPr>
              <a:t>Who were involved in the production of these parts? …………………………………………………………………………………………………………………………………………………………………………………………………...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439450" y="7303188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Open Sans SemiBold"/>
                <a:ea typeface="Open Sans SemiBold"/>
                <a:cs typeface="Open Sans SemiBold"/>
                <a:sym typeface="Open Sans SemiBold"/>
              </a:rPr>
              <a:t>Who were involved in the production of the assembly? ……………………………………………………………………………………………………………………………………………………………………………………………………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439450" y="8455713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Open Sans SemiBold"/>
                <a:ea typeface="Open Sans SemiBold"/>
                <a:cs typeface="Open Sans SemiBold"/>
                <a:sym typeface="Open Sans SemiBold"/>
              </a:rPr>
              <a:t>Any particularities?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Open Sans SemiBold"/>
                <a:ea typeface="Open Sans SemiBold"/>
                <a:cs typeface="Open Sans SemiBold"/>
                <a:sym typeface="Open Sans SemiBold"/>
              </a:rPr>
              <a:t>…………………………………………………………………………………………………………………………………………………………………………………………………...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053975" y="3725200"/>
            <a:ext cx="5465400" cy="599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64726" y="10249925"/>
            <a:ext cx="241533" cy="2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39289" y="10255771"/>
            <a:ext cx="241533" cy="2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3875" y="10249936"/>
            <a:ext cx="241533" cy="241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13313100" y="10262225"/>
            <a:ext cx="0" cy="228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8439450" y="50172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are the characteristics? (water/heat/UV/salt resistance)</a:t>
            </a:r>
            <a:r>
              <a:rPr lang="nl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1100" dirty="0">
                <a:latin typeface="Open Sans SemiBold"/>
                <a:ea typeface="Open Sans SemiBold"/>
                <a:cs typeface="Open Sans SemiBold"/>
                <a:sym typeface="Open Sans SemiBold"/>
              </a:rPr>
              <a:t>Wool</a:t>
            </a:r>
            <a:r>
              <a:rPr lang="en-US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1100" dirty="0">
                <a:latin typeface="Open Sans SemiBold"/>
                <a:ea typeface="Open Sans SemiBold"/>
                <a:cs typeface="Open Sans SemiBold"/>
                <a:sym typeface="Open Sans SemiBold"/>
              </a:rPr>
              <a:t>has</a:t>
            </a:r>
            <a:r>
              <a:rPr lang="en-US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a </a:t>
            </a:r>
            <a:r>
              <a:rPr lang="en-US" sz="1100" dirty="0">
                <a:latin typeface="Open Sans SemiBold"/>
                <a:ea typeface="Open Sans SemiBold"/>
                <a:cs typeface="Open Sans SemiBold"/>
                <a:sym typeface="Open Sans SemiBold"/>
              </a:rPr>
              <a:t>low</a:t>
            </a:r>
            <a:r>
              <a:rPr lang="en-US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1100" dirty="0">
                <a:latin typeface="Open Sans SemiBold"/>
                <a:ea typeface="Open Sans SemiBold"/>
                <a:cs typeface="Open Sans SemiBold"/>
                <a:sym typeface="Open Sans SemiBold"/>
              </a:rPr>
              <a:t>thermal</a:t>
            </a:r>
            <a:r>
              <a:rPr lang="en-US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1100" dirty="0">
                <a:latin typeface="Open Sans SemiBold"/>
                <a:ea typeface="Open Sans SemiBold"/>
                <a:cs typeface="Open Sans SemiBold"/>
                <a:sym typeface="Open Sans SemiBold"/>
              </a:rPr>
              <a:t>conductivity, therefore, woolen fabrics are characterized by high heat-shielding properties</a:t>
            </a:r>
            <a:endParaRPr sz="11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473026" y="5731036"/>
            <a:ext cx="5591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Is there a risk in reusing/working with the material? </a:t>
            </a:r>
            <a:endParaRPr sz="1200" b="1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66" y="163164"/>
            <a:ext cx="599404" cy="59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76" y="871905"/>
            <a:ext cx="609526" cy="6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892950" y="874075"/>
            <a:ext cx="4653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 b="1">
                <a:latin typeface="Open Sans"/>
                <a:ea typeface="Open Sans"/>
                <a:cs typeface="Open Sans"/>
                <a:sym typeface="Open Sans"/>
              </a:rPr>
              <a:t>Material Passport - Part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2586250" y="5683950"/>
            <a:ext cx="251400" cy="2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8434688" y="6007800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If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yes,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what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is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risk?</a:t>
            </a:r>
            <a:endParaRPr lang="en-US" sz="12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292350" y="10049400"/>
            <a:ext cx="60498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Some questions are based on </a:t>
            </a:r>
            <a:r>
              <a:rPr lang="nl" sz="800" i="1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Material Driven Design (MDD): A Method to Design for Material Experiences</a:t>
            </a:r>
            <a:r>
              <a:rPr lang="nl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 by Elvin Karana  </a:t>
            </a:r>
            <a:endParaRPr sz="8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This work is licensed under the Creative Commons Attribution-Share Alike 3.0 Unported License</a:t>
            </a:r>
            <a:endParaRPr sz="8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8436750" y="874075"/>
            <a:ext cx="4653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latin typeface="Open Sans"/>
                <a:ea typeface="Open Sans"/>
                <a:cs typeface="Open Sans"/>
                <a:sym typeface="Open Sans"/>
              </a:rPr>
              <a:t>Material properties </a:t>
            </a: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Fabric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2801900" y="5626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Yes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3418944" y="5683950"/>
            <a:ext cx="251400" cy="2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13640100" y="5626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No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64726" y="10249925"/>
            <a:ext cx="241533" cy="2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39289" y="10255771"/>
            <a:ext cx="241533" cy="2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3875" y="10249936"/>
            <a:ext cx="241533" cy="241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5"/>
          <p:cNvCxnSpPr/>
          <p:nvPr/>
        </p:nvCxnSpPr>
        <p:spPr>
          <a:xfrm>
            <a:off x="13313100" y="10262225"/>
            <a:ext cx="0" cy="228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 txBox="1"/>
          <p:nvPr/>
        </p:nvSpPr>
        <p:spPr>
          <a:xfrm>
            <a:off x="892950" y="1338550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b="1" dirty="0">
                <a:highlight>
                  <a:srgbClr val="FFFF00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Part:  </a:t>
            </a:r>
            <a:endParaRPr dirty="0">
              <a:highlight>
                <a:srgbClr val="FFFF00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892950" y="1719550"/>
            <a:ext cx="5591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highlight>
                  <a:srgbClr val="FFFF00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From assembly</a:t>
            </a: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: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892950" y="2100550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highlight>
                  <a:srgbClr val="FFFF00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Mass</a:t>
            </a:r>
            <a:r>
              <a:rPr lang="nl" dirty="0">
                <a:highlight>
                  <a:srgbClr val="FFFF00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lang="en-US" dirty="0">
              <a:highlight>
                <a:srgbClr val="FFFF00"/>
              </a:highlight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892950" y="3322000"/>
            <a:ext cx="49233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Draw part (or cross-section):</a:t>
            </a:r>
            <a:endParaRPr b="1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054050" y="3725200"/>
            <a:ext cx="5465400" cy="505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892950" y="2486650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nl" sz="11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Material</a:t>
            </a:r>
            <a:r>
              <a:rPr lang="nl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(s): </a:t>
            </a:r>
            <a:endParaRPr lang="en-US" sz="11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439450" y="1359602"/>
            <a:ext cx="55917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How does </a:t>
            </a:r>
            <a:r>
              <a:rPr lang="nl" sz="11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it</a:t>
            </a:r>
            <a:r>
              <a:rPr lang="nl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feel?  </a:t>
            </a:r>
            <a:endParaRPr lang="en-US" sz="11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8439450" y="19692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How does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it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smell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? </a:t>
            </a:r>
            <a:endParaRPr lang="en-US" sz="12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439450" y="25788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nl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What is the finishing? (paint, coating) </a:t>
            </a:r>
            <a:r>
              <a:rPr lang="en-US" sz="1100" dirty="0"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1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8439450" y="31884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What is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(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emotional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)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value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? </a:t>
            </a:r>
            <a:endParaRPr lang="en-US" sz="12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439450" y="37980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Any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specifications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on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material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? (code,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location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) </a:t>
            </a:r>
            <a:endParaRPr lang="en-US" sz="12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439450" y="44076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Where did the raw material come from? </a:t>
            </a:r>
            <a:r>
              <a:rPr lang="nl" sz="1200" dirty="0">
                <a:latin typeface="Open Sans SemiBold"/>
                <a:ea typeface="Open Sans SemiBold"/>
                <a:cs typeface="Open Sans SemiBold"/>
                <a:sym typeface="Open Sans SemiBold"/>
              </a:rPr>
              <a:t>...……………………………….……………... ………………………………………………………………………………………………………………...</a:t>
            </a:r>
            <a:endParaRPr sz="12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92950" y="2980119"/>
            <a:ext cx="55917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Value (</a:t>
            </a:r>
            <a:r>
              <a:rPr lang="nl" sz="11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emotional</a:t>
            </a:r>
            <a:r>
              <a:rPr lang="nl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):</a:t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892950" y="8887450"/>
            <a:ext cx="5591700" cy="1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How is the part processed at the end of its lifetime?  What are the costs? </a:t>
            </a:r>
            <a:r>
              <a:rPr lang="ru-RU" dirty="0">
                <a:latin typeface="Open Sans SemiBold"/>
                <a:ea typeface="Open Sans SemiBold"/>
                <a:cs typeface="Open Sans SemiBold"/>
                <a:sym typeface="Open Sans SemiBold"/>
              </a:rPr>
              <a:t> 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8439450" y="71508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are the unique technical/experimental qualities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to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be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emphasized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in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final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application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?</a:t>
            </a:r>
            <a:endParaRPr lang="en-US" sz="1200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8433450" y="6885762"/>
            <a:ext cx="465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latin typeface="Open Sans"/>
                <a:ea typeface="Open Sans"/>
                <a:cs typeface="Open Sans"/>
                <a:sym typeface="Open Sans"/>
              </a:rPr>
              <a:t>Material uniqueness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8439450" y="80652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context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would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material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make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most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positive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difference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? </a:t>
            </a:r>
            <a:endParaRPr lang="en-US" sz="1100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439450" y="86748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How would the material then be sensed and interpreted by the users?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8473026" y="9559374"/>
            <a:ext cx="5591700" cy="53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Are there any more particularities</a:t>
            </a:r>
            <a:r>
              <a:rPr lang="nl" sz="12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? …………………………………………………………. </a:t>
            </a:r>
            <a:endParaRPr sz="12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8439450" y="50172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are the characteristics? (water/heat/UV/salt resistance)</a:t>
            </a: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 ...……………... 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8433450" y="5633250"/>
            <a:ext cx="5591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Is there a risk in reusing/working with the material? 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66" y="163164"/>
            <a:ext cx="599404" cy="59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76" y="871905"/>
            <a:ext cx="609526" cy="6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12586250" y="5683950"/>
            <a:ext cx="251400" cy="2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8434688" y="6007800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If yes, what is the risk? ……………………………………………………………………………..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7292350" y="10049400"/>
            <a:ext cx="60498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Some questions are based on </a:t>
            </a:r>
            <a:r>
              <a:rPr lang="nl" sz="800" i="1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Material Driven Design (MDD): A Method to Design for Material Experiences</a:t>
            </a:r>
            <a:r>
              <a:rPr lang="nl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 by Elvin Karana  </a:t>
            </a:r>
            <a:endParaRPr sz="8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This work is licensed under the Creative Commons Attribution-Share Alike 3.0 Unported License</a:t>
            </a:r>
            <a:endParaRPr sz="8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8436750" y="874075"/>
            <a:ext cx="4653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>
                <a:latin typeface="Open Sans"/>
                <a:ea typeface="Open Sans"/>
                <a:cs typeface="Open Sans"/>
                <a:sym typeface="Open Sans"/>
              </a:rPr>
              <a:t>Material properties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12801900" y="5626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Yes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3418944" y="5683950"/>
            <a:ext cx="251400" cy="2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13640100" y="5626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No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64726" y="10249925"/>
            <a:ext cx="241533" cy="2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39289" y="10255771"/>
            <a:ext cx="241533" cy="2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3875" y="10249936"/>
            <a:ext cx="241533" cy="241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6"/>
          <p:cNvCxnSpPr/>
          <p:nvPr/>
        </p:nvCxnSpPr>
        <p:spPr>
          <a:xfrm>
            <a:off x="13313100" y="10262225"/>
            <a:ext cx="0" cy="228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6"/>
          <p:cNvSpPr txBox="1"/>
          <p:nvPr/>
        </p:nvSpPr>
        <p:spPr>
          <a:xfrm>
            <a:off x="8439450" y="13596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How does it feel? ………………………………………………..………..………………………….. 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8439450" y="19692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How does it smell? ………………………………………………………….……………………….. 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8439450" y="25788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What is the finishing? (paint, coating) ……………………………………………………… 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8439450" y="31884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What is the (emotional) value? ………………………………………………………………... ………………………………………………………………………………...……………………………...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8439450" y="37980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Any specifications on the material? (code, location) ...……….………...………….. ………………………………………………………………………………………..……..………………..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8439450" y="44076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Where did the raw material come from? ...……………………………….……………... ………………………………………………………………………………………………………………...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8439450" y="71508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are the unique technical/experimental qualities to be emphasized in the final application? </a:t>
            </a: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…..………………………………………………………………………. 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8436750" y="6665275"/>
            <a:ext cx="465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>
                <a:latin typeface="Open Sans"/>
                <a:ea typeface="Open Sans"/>
                <a:cs typeface="Open Sans"/>
                <a:sym typeface="Open Sans"/>
              </a:rPr>
              <a:t>Material uniqueness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8439450" y="80652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 what context would the material make the most positive difference? </a:t>
            </a: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8439450" y="86748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How would the material then be sensed and interpreted by the users? </a:t>
            </a: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8439450" y="92844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Are there any more particularities? …………………………………………………………. </a:t>
            </a: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5042450" y="5683950"/>
            <a:ext cx="251400" cy="2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890888" y="6007800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If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yes,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what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is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risk?</a:t>
            </a:r>
            <a:endParaRPr lang="en-US" sz="12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892950" y="874075"/>
            <a:ext cx="4653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nl" b="1" dirty="0">
                <a:latin typeface="Open Sans"/>
                <a:ea typeface="Open Sans"/>
                <a:cs typeface="Open Sans"/>
                <a:sym typeface="Open Sans"/>
              </a:rPr>
              <a:t>Material properties </a:t>
            </a: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polyurethane foam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258100" y="5626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Yes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5875144" y="5683950"/>
            <a:ext cx="251400" cy="2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6096300" y="5626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No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895650" y="1359602"/>
            <a:ext cx="5591700" cy="73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How does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it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feel? </a:t>
            </a:r>
            <a:endParaRPr sz="12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895650" y="19692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How does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it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smell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?</a:t>
            </a:r>
            <a:r>
              <a:rPr lang="nl" sz="1200" dirty="0">
                <a:latin typeface="Open Sans SemiBold"/>
                <a:ea typeface="Open Sans SemiBold"/>
                <a:cs typeface="Open Sans SemiBold"/>
                <a:sym typeface="Open Sans SemiBold"/>
              </a:rPr>
              <a:t> </a:t>
            </a:r>
            <a:endParaRPr lang="en-US" sz="120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895650" y="25788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What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is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finishing? (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paint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, coating) </a:t>
            </a:r>
            <a:endParaRPr lang="en-US" sz="12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895650" y="31884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What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is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(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emotional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)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value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? </a:t>
            </a:r>
            <a:endParaRPr lang="en-US" sz="12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895650" y="37980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Any specifications on the material? (code, location)</a:t>
            </a:r>
            <a:endParaRPr sz="12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895650" y="4407602"/>
            <a:ext cx="5591700" cy="50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Where did the raw material come from?</a:t>
            </a:r>
            <a:endParaRPr sz="12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895650" y="6970077"/>
            <a:ext cx="5591700" cy="114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are the unique technical/experimental qualities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to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be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emphasized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in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final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application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? </a:t>
            </a:r>
            <a:endParaRPr lang="en-US" sz="1200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892950" y="6665275"/>
            <a:ext cx="465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>
                <a:latin typeface="Open Sans"/>
                <a:ea typeface="Open Sans"/>
                <a:cs typeface="Open Sans"/>
                <a:sym typeface="Open Sans"/>
              </a:rPr>
              <a:t>Material uniqueness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895650" y="80652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 what context would the material make the most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positive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difference</a:t>
            </a:r>
            <a:r>
              <a:rPr lang="nl" sz="12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? </a:t>
            </a:r>
            <a:endParaRPr lang="en-US" sz="1200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862074" y="8843273"/>
            <a:ext cx="5591700" cy="65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How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would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material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then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be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sensed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and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interpreted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by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users?</a:t>
            </a:r>
            <a:endParaRPr lang="ru-RU" sz="1200" b="1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869650" y="9525004"/>
            <a:ext cx="5591700" cy="38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Are there any more particularities</a:t>
            </a:r>
            <a:r>
              <a:rPr lang="nl" sz="12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? </a:t>
            </a:r>
            <a:endParaRPr sz="12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869650" y="4816673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are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characteristics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? </a:t>
            </a:r>
            <a:endParaRPr lang="en-US" sz="1100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889650" y="5633250"/>
            <a:ext cx="5591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Is there a risk in reusing/working with the material? </a:t>
            </a:r>
            <a:endParaRPr sz="1200" b="1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2DB363214644C9C330C2C178B182A" ma:contentTypeVersion="9" ma:contentTypeDescription="Een nieuw document maken." ma:contentTypeScope="" ma:versionID="568cb809f6871708c9217bba6b8d5ff5">
  <xsd:schema xmlns:xsd="http://www.w3.org/2001/XMLSchema" xmlns:xs="http://www.w3.org/2001/XMLSchema" xmlns:p="http://schemas.microsoft.com/office/2006/metadata/properties" xmlns:ns2="aa1142de-8201-4ea2-94fc-14b57de30cb5" xmlns:ns3="6ad784e3-0162-4fdc-bf8c-e678e977ef9c" targetNamespace="http://schemas.microsoft.com/office/2006/metadata/properties" ma:root="true" ma:fieldsID="ca26c3a299f3e51d3105fb46830c707f" ns2:_="" ns3:_="">
    <xsd:import namespace="aa1142de-8201-4ea2-94fc-14b57de30cb5"/>
    <xsd:import namespace="6ad784e3-0162-4fdc-bf8c-e678e977e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142de-8201-4ea2-94fc-14b57de30c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784e3-0162-4fdc-bf8c-e678e977ef9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1414DC-6F6C-440B-9775-D0D4CF7249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E73FB9-E789-4AEA-BFC7-2749592C83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8B5685-38DB-46D0-80AB-B8F410A772E8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636</Words>
  <Application>Microsoft Office PowerPoint</Application>
  <PresentationFormat>Custom</PresentationFormat>
  <Paragraphs>82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Open Sans SemiBold</vt:lpstr>
      <vt:lpstr>Open Sans</vt:lpstr>
      <vt:lpstr>Calibri</vt:lpstr>
      <vt:lpstr>Lato</vt:lpstr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HP</dc:creator>
  <cp:lastModifiedBy>Timo</cp:lastModifiedBy>
  <cp:revision>40</cp:revision>
  <dcterms:modified xsi:type="dcterms:W3CDTF">2020-03-11T16:14:19Z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0x010100C952DB363214644C9C330C2C178B182A</vt:lpwstr>
  </property>
</Properties>
</file>