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C6C88-67E7-4791-BBD5-CA5BD779F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88AE43-0DD5-47C0-B80B-FF96C22A1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EA69AB-68BC-466D-B89E-E129B3CC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C38E0D-99EB-44EE-941B-374D5036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967E09-64FC-4F80-9BFA-132C81E8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34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FD83D-76E1-45C9-9AC2-DC3F9C76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369032-C933-4EF9-913C-26967A31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E93213-BF24-45D1-B101-63D1E160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FBADBB-6542-4E4B-8515-5DF08503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A83874-4748-4389-8575-3D9778F6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57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30EAA0-2A88-448D-A767-1636A7C8F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A33D81-DD95-41EF-8C84-D7CBAB9B4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DFB7B7-AF5E-4FC3-9F0D-8158F092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F90530-A267-408F-99A7-D9352356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F0B342-A8D5-4037-9A94-C02B8E39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1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E39A-4C30-4CF3-8D5C-5EE3A2C5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2632E9-3DC9-48B0-8A5B-4A9BFC5E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33FB23-5A56-4876-9090-A934EE77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F7E8A5-B3E6-452B-99D3-07046A54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DFF7D1-F6EE-49FE-9660-C6EC358D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1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4C954-9B65-4F3B-B663-A3937C6D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0A965C-ECE2-43A6-85D2-824CCEE7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3B8F17-FEE4-4CBD-9193-2A4DC05B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448483-4AF2-40DC-A012-19C7092B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BD834E-152E-4F41-957B-86D5405D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12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7DF6B-6AF9-45F7-982E-20ACA21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8C99F-E2AB-41E7-BCB3-4317F8DF6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6E6F2-0659-4904-BE57-F810449A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63BE83D-991F-4819-9CAF-877E8DC9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47C351-5D05-43FD-8882-E498CD58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1726EF-0BE4-470E-862F-F6264FE0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66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6E4-03BE-40D0-9469-1AE226A2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EA87FF-0B7D-4312-B3C5-CFCB92DE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80BA3E9-994F-42BC-8DCD-860F9F03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FBA3613-2A36-4FE6-BDD7-17D79DB17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1FB8CD9-85EB-4FDC-AA48-ADE184A57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02CFDA5-6D92-4729-B9FF-41523982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0218CC5-25B0-4B12-9AFE-37ECF4BC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2A36E24-E14A-41B3-BD9F-E62C6F34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90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7EFA6-4C70-43E3-9980-EB4119FD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310B2C6-61A6-4CAC-A56F-380127C0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273D74-89E2-4074-8257-C9846C93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8B2FDD2-854E-4389-82F6-A346E4ED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49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6D651B-2E75-4900-BD14-2A63B564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545659F-EE19-4300-8A70-85B73A92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7A2AC77-1D65-4BD4-ABE6-B0449BCD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74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48F83-5555-4584-A49B-37282211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7EDBE0-050A-4F90-8A4E-95EAE47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BFB53B-3FFC-40B5-A0E8-132A2342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EDADE5-2C46-435D-BC8E-A16E41CE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20F357-E17A-4980-9024-26A6211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1F90C9-0EEA-4E34-BEB8-725A233F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07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539C5-4298-4721-95AE-7F0E5206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C70DDD9-0F24-4538-B4C2-E9958B017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3C4B9C7-2715-42C9-AD79-2BCA6B064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092B32-2811-4435-9A76-B62FC1DB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F5F529-CE3B-4F14-9F58-E67FE31C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93A579-09E2-41AD-8AEC-027F6B00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2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C4A74C6-AB95-433A-9319-696148F5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3D5BB9-885C-4E39-AA4E-89B7D933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EE25D1-EC74-4A70-8BA4-6456E531A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A718-0617-41FF-B39C-FA03A4C18DC9}" type="datetimeFigureOut">
              <a:rPr lang="nl-NL" smtClean="0"/>
              <a:t>25-3-2020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FEF6F6-7ED4-414A-9661-8D0A52414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13C6C7-DF64-473E-A4F5-9515D4EE5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44C2-B9D1-4427-8EA7-2F71BD2C47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52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2" descr="Afbeelding met kam&#10;&#10;Automatisch gegenereerde beschrijving">
            <a:extLst>
              <a:ext uri="{FF2B5EF4-FFF2-40B4-BE49-F238E27FC236}">
                <a16:creationId xmlns:a16="http://schemas.microsoft.com/office/drawing/2014/main" id="{43AB8781-9702-4CBF-A080-FC72961FD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2" y="1411145"/>
            <a:ext cx="3703792" cy="32963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44F82D56-E194-4EC2-8093-FC8A91D228DD}"/>
              </a:ext>
            </a:extLst>
          </p:cNvPr>
          <p:cNvSpPr txBox="1">
            <a:spLocks/>
          </p:cNvSpPr>
          <p:nvPr/>
        </p:nvSpPr>
        <p:spPr>
          <a:xfrm>
            <a:off x="472792" y="575527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Cover</a:t>
            </a:r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579DDFA5-C548-4616-B253-351F3B4037CE}"/>
              </a:ext>
            </a:extLst>
          </p:cNvPr>
          <p:cNvSpPr txBox="1">
            <a:spLocks/>
          </p:cNvSpPr>
          <p:nvPr/>
        </p:nvSpPr>
        <p:spPr>
          <a:xfrm>
            <a:off x="472792" y="494095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Honour</a:t>
            </a:r>
            <a:r>
              <a:rPr lang="nl-NL" sz="2000" dirty="0"/>
              <a:t> team 3: </a:t>
            </a:r>
          </a:p>
          <a:p>
            <a:pPr marL="0" indent="0">
              <a:buNone/>
            </a:pPr>
            <a:r>
              <a:rPr lang="nl-NL" sz="2000" dirty="0"/>
              <a:t>Timothy van der Steenhoven</a:t>
            </a:r>
          </a:p>
          <a:p>
            <a:pPr marL="0" indent="0">
              <a:buNone/>
            </a:pPr>
            <a:r>
              <a:rPr lang="nl-NL" sz="2000" dirty="0"/>
              <a:t>Saskia van der Velden</a:t>
            </a:r>
          </a:p>
          <a:p>
            <a:pPr marL="0" indent="0">
              <a:buNone/>
            </a:pPr>
            <a:r>
              <a:rPr lang="nl-NL" sz="2000" dirty="0"/>
              <a:t>Emanuel </a:t>
            </a:r>
            <a:r>
              <a:rPr lang="nl-NL" sz="2000" dirty="0" err="1"/>
              <a:t>Bakare</a:t>
            </a:r>
            <a:r>
              <a:rPr lang="nl-NL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59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ED95C-E85A-4EF2-AD48-FE758479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3" y="257779"/>
            <a:ext cx="3932237" cy="1600200"/>
          </a:xfrm>
        </p:spPr>
        <p:txBody>
          <a:bodyPr/>
          <a:lstStyle/>
          <a:p>
            <a:r>
              <a:rPr lang="nl-NL" dirty="0" err="1"/>
              <a:t>Window</a:t>
            </a:r>
            <a:r>
              <a:rPr lang="nl-NL" dirty="0"/>
              <a:t> cover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73C768-2092-41FF-B535-D292FD81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783" y="1857979"/>
            <a:ext cx="8558212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nl-NL" dirty="0"/>
              <a:t>Panel </a:t>
            </a:r>
            <a:r>
              <a:rPr lang="nl-NL" dirty="0" err="1"/>
              <a:t>doors</a:t>
            </a:r>
            <a:r>
              <a:rPr lang="nl-NL" dirty="0"/>
              <a:t> </a:t>
            </a:r>
          </a:p>
          <a:p>
            <a:pPr marL="342900" indent="-342900">
              <a:buAutoNum type="arabicPeriod"/>
            </a:pPr>
            <a:r>
              <a:rPr lang="nl-NL" dirty="0" err="1"/>
              <a:t>Window</a:t>
            </a:r>
            <a:r>
              <a:rPr lang="nl-NL" dirty="0"/>
              <a:t> cover.</a:t>
            </a:r>
          </a:p>
          <a:p>
            <a:pPr marL="342900" indent="-342900">
              <a:buAutoNum type="arabicPeriod"/>
            </a:pPr>
            <a:r>
              <a:rPr lang="en-US" dirty="0"/>
              <a:t>keep the most warmth and sunlight out of </a:t>
            </a:r>
            <a:r>
              <a:rPr lang="en-US" dirty="0" err="1"/>
              <a:t>theroom</a:t>
            </a:r>
            <a:r>
              <a:rPr lang="en-US" dirty="0"/>
              <a:t>/space.</a:t>
            </a:r>
          </a:p>
          <a:p>
            <a:pPr marL="342900" indent="-342900">
              <a:buAutoNum type="arabicPeriod"/>
            </a:pPr>
            <a:r>
              <a:rPr lang="en-US" dirty="0"/>
              <a:t>See point 3.</a:t>
            </a:r>
          </a:p>
          <a:p>
            <a:pPr marL="342900" indent="-342900">
              <a:buAutoNum type="arabicPeriod"/>
            </a:pPr>
            <a:r>
              <a:rPr lang="en-US" dirty="0"/>
              <a:t>On the outside of the window.</a:t>
            </a:r>
          </a:p>
          <a:p>
            <a:pPr marL="342900" indent="-342900">
              <a:buAutoNum type="arabicPeriod"/>
            </a:pPr>
            <a:r>
              <a:rPr lang="en-US" dirty="0"/>
              <a:t>Everyone with a house with windows can use it. </a:t>
            </a:r>
          </a:p>
          <a:p>
            <a:pPr marL="342900" indent="-342900">
              <a:buAutoNum type="arabicPeriod"/>
            </a:pPr>
            <a:r>
              <a:rPr lang="en-US" dirty="0"/>
              <a:t>Everyone with a house with windows who want </a:t>
            </a:r>
            <a:r>
              <a:rPr lang="en-US" dirty="0" err="1"/>
              <a:t>te</a:t>
            </a:r>
            <a:r>
              <a:rPr lang="en-US" dirty="0"/>
              <a:t> keep the warmth and sunlight out. </a:t>
            </a:r>
          </a:p>
          <a:p>
            <a:pPr marL="342900" indent="-342900">
              <a:buAutoNum type="arabicPeriod"/>
            </a:pPr>
            <a:r>
              <a:rPr lang="en-US" dirty="0"/>
              <a:t>A company that saw wooden panels and make wooden furniture. </a:t>
            </a: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69FE938-8167-4255-AB5B-DB5D29669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7" t="50000" r="35082" b="9778"/>
          <a:stretch/>
        </p:blipFill>
        <p:spPr>
          <a:xfrm>
            <a:off x="5715703" y="0"/>
            <a:ext cx="6476297" cy="3530600"/>
          </a:xfrm>
          <a:prstGeom prst="rect">
            <a:avLst/>
          </a:prstGeom>
        </p:spPr>
      </p:pic>
      <p:pic>
        <p:nvPicPr>
          <p:cNvPr id="8" name="Afbeelding 7" descr="Afbeelding met kam&#10;&#10;Automatisch gegenereerde beschrijving">
            <a:extLst>
              <a:ext uri="{FF2B5EF4-FFF2-40B4-BE49-F238E27FC236}">
                <a16:creationId xmlns:a16="http://schemas.microsoft.com/office/drawing/2014/main" id="{124316CC-C17F-44BB-BC67-E235CA153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08" y="3530600"/>
            <a:ext cx="3703792" cy="3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26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2DB363214644C9C330C2C178B182A" ma:contentTypeVersion="9" ma:contentTypeDescription="Een nieuw document maken." ma:contentTypeScope="" ma:versionID="568cb809f6871708c9217bba6b8d5ff5">
  <xsd:schema xmlns:xsd="http://www.w3.org/2001/XMLSchema" xmlns:xs="http://www.w3.org/2001/XMLSchema" xmlns:p="http://schemas.microsoft.com/office/2006/metadata/properties" xmlns:ns2="aa1142de-8201-4ea2-94fc-14b57de30cb5" xmlns:ns3="6ad784e3-0162-4fdc-bf8c-e678e977ef9c" targetNamespace="http://schemas.microsoft.com/office/2006/metadata/properties" ma:root="true" ma:fieldsID="ca26c3a299f3e51d3105fb46830c707f" ns2:_="" ns3:_="">
    <xsd:import namespace="aa1142de-8201-4ea2-94fc-14b57de30cb5"/>
    <xsd:import namespace="6ad784e3-0162-4fdc-bf8c-e678e977e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142de-8201-4ea2-94fc-14b57de30c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784e3-0162-4fdc-bf8c-e678e977e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7A2DBC-21F9-4CED-919F-A86D0D0DCE53}"/>
</file>

<file path=customXml/itemProps2.xml><?xml version="1.0" encoding="utf-8"?>
<ds:datastoreItem xmlns:ds="http://schemas.openxmlformats.org/officeDocument/2006/customXml" ds:itemID="{2358D8E2-F3EA-4CFC-840B-B65FA8D3C340}"/>
</file>

<file path=customXml/itemProps3.xml><?xml version="1.0" encoding="utf-8"?>
<ds:datastoreItem xmlns:ds="http://schemas.openxmlformats.org/officeDocument/2006/customXml" ds:itemID="{6C7EA276-E876-46E0-9E77-627620F75C7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Breedbeeld</PresentationFormat>
  <Paragraphs>14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Window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Saskia van der Velden</dc:creator>
  <cp:lastModifiedBy>Saskia van der Velden</cp:lastModifiedBy>
  <cp:revision>3</cp:revision>
  <dcterms:created xsi:type="dcterms:W3CDTF">2020-03-25T19:37:47Z</dcterms:created>
  <dcterms:modified xsi:type="dcterms:W3CDTF">2020-03-25T19:56:13Z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0x010100C952DB363214644C9C330C2C178B182A</vt:lpwstr>
  </property>
</Properties>
</file>