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6"/>
  </p:notesMasterIdLst>
  <p:sldIdLst>
    <p:sldId id="262" r:id="rId5"/>
  </p:sldIdLst>
  <p:sldSz cx="15119350" cy="1069181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Open Sans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04718-B0D2-49BA-AB1B-5B67E5EA597B}" v="428" dt="2020-03-24T18:10:09.134"/>
  </p1510:revLst>
</p1510:revInfo>
</file>

<file path=ppt/tableStyles.xml><?xml version="1.0" encoding="utf-8"?>
<a:tblStyleLst xmlns:a="http://schemas.openxmlformats.org/drawingml/2006/main" def="{4FB819C0-CFA3-4C47-B441-1ABB534B0B98}">
  <a:tblStyle styleId="{4FB819C0-CFA3-4C47-B441-1ABB534B0B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45" y="125"/>
      </p:cViewPr>
      <p:guideLst>
        <p:guide orient="horz" pos="3368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kia" userId="fad0ded1-a838-481e-bb58-87cca649f095" providerId="ADAL" clId="{EAC04718-B0D2-49BA-AB1B-5B67E5EA597B}"/>
    <pc:docChg chg="undo custSel modSld">
      <pc:chgData name="Saskia" userId="fad0ded1-a838-481e-bb58-87cca649f095" providerId="ADAL" clId="{EAC04718-B0D2-49BA-AB1B-5B67E5EA597B}" dt="2020-03-24T18:10:36.490" v="433" actId="1076"/>
      <pc:docMkLst>
        <pc:docMk/>
      </pc:docMkLst>
      <pc:sldChg chg="addSp delSp modSp">
        <pc:chgData name="Saskia" userId="fad0ded1-a838-481e-bb58-87cca649f095" providerId="ADAL" clId="{EAC04718-B0D2-49BA-AB1B-5B67E5EA597B}" dt="2020-03-24T18:10:36.490" v="433" actId="1076"/>
        <pc:sldMkLst>
          <pc:docMk/>
          <pc:sldMk cId="2948459680" sldId="262"/>
        </pc:sldMkLst>
        <pc:spChg chg="add mod">
          <ac:chgData name="Saskia" userId="fad0ded1-a838-481e-bb58-87cca649f095" providerId="ADAL" clId="{EAC04718-B0D2-49BA-AB1B-5B67E5EA597B}" dt="2020-03-24T16:47:04.635" v="372" actId="20577"/>
          <ac:spMkLst>
            <pc:docMk/>
            <pc:sldMk cId="2948459680" sldId="262"/>
            <ac:spMk id="2" creationId="{AE569CF7-FF7C-477D-AAF9-C214FF26DBBE}"/>
          </ac:spMkLst>
        </pc:spChg>
        <pc:spChg chg="add mod">
          <ac:chgData name="Saskia" userId="fad0ded1-a838-481e-bb58-87cca649f095" providerId="ADAL" clId="{EAC04718-B0D2-49BA-AB1B-5B67E5EA597B}" dt="2020-03-24T16:47:52.779" v="404" actId="208"/>
          <ac:spMkLst>
            <pc:docMk/>
            <pc:sldMk cId="2948459680" sldId="262"/>
            <ac:spMk id="23" creationId="{4852299D-94D8-4A1F-9C41-7D17120575DC}"/>
          </ac:spMkLst>
        </pc:spChg>
        <pc:spChg chg="add mod">
          <ac:chgData name="Saskia" userId="fad0ded1-a838-481e-bb58-87cca649f095" providerId="ADAL" clId="{EAC04718-B0D2-49BA-AB1B-5B67E5EA597B}" dt="2020-03-24T16:47:50.403" v="403" actId="208"/>
          <ac:spMkLst>
            <pc:docMk/>
            <pc:sldMk cId="2948459680" sldId="262"/>
            <ac:spMk id="24" creationId="{912E1A5A-0C61-44EA-BF07-BA09DB30DD9D}"/>
          </ac:spMkLst>
        </pc:spChg>
        <pc:spChg chg="add mod">
          <ac:chgData name="Saskia" userId="fad0ded1-a838-481e-bb58-87cca649f095" providerId="ADAL" clId="{EAC04718-B0D2-49BA-AB1B-5B67E5EA597B}" dt="2020-03-24T16:48:11.356" v="426" actId="20577"/>
          <ac:spMkLst>
            <pc:docMk/>
            <pc:sldMk cId="2948459680" sldId="262"/>
            <ac:spMk id="25" creationId="{9DEF19FE-7896-4074-9669-58A57B3AF92B}"/>
          </ac:spMkLst>
        </pc:spChg>
        <pc:spChg chg="mod">
          <ac:chgData name="Saskia" userId="fad0ded1-a838-481e-bb58-87cca649f095" providerId="ADAL" clId="{EAC04718-B0D2-49BA-AB1B-5B67E5EA597B}" dt="2020-03-24T16:43:41.439" v="223" actId="33524"/>
          <ac:spMkLst>
            <pc:docMk/>
            <pc:sldMk cId="2948459680" sldId="262"/>
            <ac:spMk id="178" creationId="{00000000-0000-0000-0000-000000000000}"/>
          </ac:spMkLst>
        </pc:spChg>
        <pc:spChg chg="mod">
          <ac:chgData name="Saskia" userId="fad0ded1-a838-481e-bb58-87cca649f095" providerId="ADAL" clId="{EAC04718-B0D2-49BA-AB1B-5B67E5EA597B}" dt="2020-03-24T16:42:40.645" v="116" actId="20577"/>
          <ac:spMkLst>
            <pc:docMk/>
            <pc:sldMk cId="2948459680" sldId="262"/>
            <ac:spMk id="179" creationId="{00000000-0000-0000-0000-000000000000}"/>
          </ac:spMkLst>
        </pc:spChg>
        <pc:spChg chg="mod">
          <ac:chgData name="Saskia" userId="fad0ded1-a838-481e-bb58-87cca649f095" providerId="ADAL" clId="{EAC04718-B0D2-49BA-AB1B-5B67E5EA597B}" dt="2020-03-24T16:43:35.014" v="222" actId="20577"/>
          <ac:spMkLst>
            <pc:docMk/>
            <pc:sldMk cId="2948459680" sldId="262"/>
            <ac:spMk id="180" creationId="{00000000-0000-0000-0000-000000000000}"/>
          </ac:spMkLst>
        </pc:spChg>
        <pc:spChg chg="mod">
          <ac:chgData name="Saskia" userId="fad0ded1-a838-481e-bb58-87cca649f095" providerId="ADAL" clId="{EAC04718-B0D2-49BA-AB1B-5B67E5EA597B}" dt="2020-03-24T16:44:44.146" v="305" actId="20577"/>
          <ac:spMkLst>
            <pc:docMk/>
            <pc:sldMk cId="2948459680" sldId="262"/>
            <ac:spMk id="181" creationId="{00000000-0000-0000-0000-000000000000}"/>
          </ac:spMkLst>
        </pc:spChg>
        <pc:spChg chg="mod">
          <ac:chgData name="Saskia" userId="fad0ded1-a838-481e-bb58-87cca649f095" providerId="ADAL" clId="{EAC04718-B0D2-49BA-AB1B-5B67E5EA597B}" dt="2020-03-24T16:44:57.373" v="324" actId="20577"/>
          <ac:spMkLst>
            <pc:docMk/>
            <pc:sldMk cId="2948459680" sldId="262"/>
            <ac:spMk id="182" creationId="{00000000-0000-0000-0000-000000000000}"/>
          </ac:spMkLst>
        </pc:spChg>
        <pc:spChg chg="mod">
          <ac:chgData name="Saskia" userId="fad0ded1-a838-481e-bb58-87cca649f095" providerId="ADAL" clId="{EAC04718-B0D2-49BA-AB1B-5B67E5EA597B}" dt="2020-03-24T16:45:08.800" v="344" actId="20577"/>
          <ac:spMkLst>
            <pc:docMk/>
            <pc:sldMk cId="2948459680" sldId="262"/>
            <ac:spMk id="183" creationId="{00000000-0000-0000-0000-000000000000}"/>
          </ac:spMkLst>
        </pc:spChg>
        <pc:picChg chg="add mod modCrop">
          <ac:chgData name="Saskia" userId="fad0ded1-a838-481e-bb58-87cca649f095" providerId="ADAL" clId="{EAC04718-B0D2-49BA-AB1B-5B67E5EA597B}" dt="2020-03-24T18:10:36.490" v="433" actId="1076"/>
          <ac:picMkLst>
            <pc:docMk/>
            <pc:sldMk cId="2948459680" sldId="262"/>
            <ac:picMk id="3" creationId="{3584EB3E-0B93-4818-9E0D-5A9F3D69F85F}"/>
          </ac:picMkLst>
        </pc:picChg>
        <pc:picChg chg="del">
          <ac:chgData name="Saskia" userId="fad0ded1-a838-481e-bb58-87cca649f095" providerId="ADAL" clId="{EAC04718-B0D2-49BA-AB1B-5B67E5EA597B}" dt="2020-03-24T16:41:58.836" v="0" actId="478"/>
          <ac:picMkLst>
            <pc:docMk/>
            <pc:sldMk cId="2948459680" sldId="262"/>
            <ac:picMk id="10" creationId="{8C52A320-A810-48DC-A114-AEF692ED3E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762" y="685800"/>
            <a:ext cx="484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dfe38b2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dfe38b2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95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15423" y="1547778"/>
            <a:ext cx="14089200" cy="42669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15409" y="5891409"/>
            <a:ext cx="14089200" cy="16476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15409" y="2299346"/>
            <a:ext cx="14089200" cy="40815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15409" y="6552657"/>
            <a:ext cx="14089200" cy="2703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 algn="ctr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 algn="ctr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 algn="ctr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 algn="ctr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 algn="ctr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 algn="ctr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 algn="ctr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 algn="ctr">
              <a:spcBef>
                <a:spcPts val="2900"/>
              </a:spcBef>
              <a:spcAft>
                <a:spcPts val="29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>
  <p:cSld name="Titel en 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28425" y="181825"/>
            <a:ext cx="129417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128425" y="1311158"/>
            <a:ext cx="12390000" cy="8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–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–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»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1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5409" y="4471058"/>
            <a:ext cx="14089200" cy="17499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5409" y="2395696"/>
            <a:ext cx="14089200" cy="7101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2900"/>
              </a:spcBef>
              <a:spcAft>
                <a:spcPts val="29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15409" y="2395696"/>
            <a:ext cx="6614100" cy="7101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2900"/>
              </a:spcBef>
              <a:spcAft>
                <a:spcPts val="29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990583" y="2395696"/>
            <a:ext cx="6614100" cy="7101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2900"/>
              </a:spcBef>
              <a:spcAft>
                <a:spcPts val="29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15409" y="1154948"/>
            <a:ext cx="4643100" cy="15708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15409" y="2888617"/>
            <a:ext cx="4643100" cy="66090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2900"/>
              </a:spcBef>
              <a:spcAft>
                <a:spcPts val="29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10650" y="935745"/>
            <a:ext cx="10529400" cy="85038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560000" y="-260"/>
            <a:ext cx="756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64125" tIns="164125" rIns="164125" bIns="164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39016" y="2563450"/>
            <a:ext cx="6688800" cy="30813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39016" y="5826865"/>
            <a:ext cx="6688800" cy="2567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167677" y="1505164"/>
            <a:ext cx="6344700" cy="76812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2900"/>
              </a:spcBef>
              <a:spcAft>
                <a:spcPts val="29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15409" y="8794266"/>
            <a:ext cx="9919200" cy="12579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5409" y="2395696"/>
            <a:ext cx="140892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marL="914400" lvl="1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marL="1371600" lvl="2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marL="1828800" lvl="3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marL="2286000" lvl="4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marL="2743200" lvl="5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marL="3200400" lvl="6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marL="3657600" lvl="7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marL="4114800" lvl="8" indent="-38735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66" y="163164"/>
            <a:ext cx="599404" cy="59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76" y="871905"/>
            <a:ext cx="609526" cy="6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892950" y="874075"/>
            <a:ext cx="4653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 b="1">
                <a:latin typeface="Open Sans"/>
                <a:ea typeface="Open Sans"/>
                <a:cs typeface="Open Sans"/>
                <a:sym typeface="Open Sans"/>
              </a:rPr>
              <a:t>Idea development 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892950" y="4398325"/>
            <a:ext cx="49233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Draw idea: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8799200" y="10049400"/>
            <a:ext cx="45432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 sz="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Some of the images used on this workshop come from Circle-e  </a:t>
            </a:r>
            <a:endParaRPr sz="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This work is licensed under the Creative Commons Attribution-Share Alike 3.0 Unported License</a:t>
            </a:r>
            <a:endParaRPr sz="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988200" y="4779325"/>
            <a:ext cx="13166100" cy="527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4726" y="10249925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39289" y="10255771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3875" y="10249936"/>
            <a:ext cx="241533" cy="241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7"/>
          <p:cNvCxnSpPr/>
          <p:nvPr/>
        </p:nvCxnSpPr>
        <p:spPr>
          <a:xfrm>
            <a:off x="13313100" y="10262225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17"/>
          <p:cNvSpPr txBox="1"/>
          <p:nvPr/>
        </p:nvSpPr>
        <p:spPr>
          <a:xfrm>
            <a:off x="892950" y="1350325"/>
            <a:ext cx="55917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Idea description</a:t>
            </a: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A lamp made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from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pieces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from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doorlock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hinges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and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new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bolts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en-US" dirty="0">
                <a:latin typeface="Open Sans SemiBold"/>
                <a:ea typeface="Open Sans SemiBold"/>
                <a:cs typeface="Open Sans SemiBold"/>
                <a:sym typeface="Open Sans SemiBold"/>
              </a:rPr>
              <a:t> 	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892950" y="2340925"/>
            <a:ext cx="55917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Parts and/or materials used</a:t>
            </a: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pieces form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doorlock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hinges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&amp; new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bolts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. </a:t>
            </a: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dirty="0">
                <a:latin typeface="Open Sans SemiBold"/>
                <a:ea typeface="Open Sans SemiBold"/>
                <a:cs typeface="Open Sans SemiBold"/>
                <a:sym typeface="Open Sans SemiBold"/>
              </a:rPr>
              <a:t>	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892950" y="3331525"/>
            <a:ext cx="55917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New function of the idea</a:t>
            </a: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make a lamp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that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can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be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easy put in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and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out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in apart pieces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that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can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reused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again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. 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6684150" y="1350325"/>
            <a:ext cx="55917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Can this idea be realized locally? How? 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Yes,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it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only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need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new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connections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through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add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 new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bolts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. </a:t>
            </a: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endParaRPr b="1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6684150" y="2340925"/>
            <a:ext cx="55917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Where is this idea located on the value pyramid? </a:t>
            </a:r>
            <a:r>
              <a:rPr lang="en-US" dirty="0">
                <a:latin typeface="Open Sans SemiBold"/>
                <a:ea typeface="Open Sans SemiBold"/>
                <a:cs typeface="Open Sans SemiBold"/>
                <a:sym typeface="Open Sans SemiBold"/>
              </a:rPr>
              <a:t>Reuse / remanufacture.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684150" y="3331525"/>
            <a:ext cx="5591700" cy="13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b="1" u="sng" dirty="0">
                <a:latin typeface="Open Sans SemiBold"/>
                <a:ea typeface="Open Sans SemiBold"/>
                <a:cs typeface="Open Sans SemiBold"/>
                <a:sym typeface="Open Sans SemiBold"/>
              </a:rPr>
              <a:t>Are the things, needed to accomplish this, within your reach</a:t>
            </a: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? 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Yes, new </a:t>
            </a:r>
            <a:r>
              <a:rPr lang="nl-NL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bolts</a:t>
            </a:r>
            <a:r>
              <a:rPr lang="nl-NL" dirty="0">
                <a:latin typeface="Open Sans SemiBold"/>
                <a:ea typeface="Open Sans SemiBold"/>
                <a:cs typeface="Open Sans SemiBold"/>
                <a:sym typeface="Open Sans SemiBold"/>
              </a:rPr>
              <a:t>. </a:t>
            </a:r>
            <a:endParaRPr lang="nl" b="1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8">
            <a:alphaModFix/>
          </a:blip>
          <a:srcRect t="30041" r="65627" b="17031"/>
          <a:stretch/>
        </p:blipFill>
        <p:spPr>
          <a:xfrm>
            <a:off x="12490225" y="2890125"/>
            <a:ext cx="20888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/>
          <p:nvPr/>
        </p:nvSpPr>
        <p:spPr>
          <a:xfrm>
            <a:off x="14344650" y="2644150"/>
            <a:ext cx="399900" cy="7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99650" y="1264925"/>
            <a:ext cx="2397750" cy="14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AE569CF7-FF7C-477D-AAF9-C214FF26DBBE}"/>
              </a:ext>
            </a:extLst>
          </p:cNvPr>
          <p:cNvSpPr/>
          <p:nvPr/>
        </p:nvSpPr>
        <p:spPr>
          <a:xfrm>
            <a:off x="11233230" y="4817425"/>
            <a:ext cx="2880000" cy="288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dirty="0">
                <a:solidFill>
                  <a:schemeClr val="tx1"/>
                </a:solidFill>
              </a:rPr>
              <a:t>lamp</a:t>
            </a:r>
            <a:r>
              <a:rPr lang="nl-NL" dirty="0"/>
              <a:t> 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4852299D-94D8-4A1F-9C41-7D17120575DC}"/>
              </a:ext>
            </a:extLst>
          </p:cNvPr>
          <p:cNvSpPr/>
          <p:nvPr/>
        </p:nvSpPr>
        <p:spPr>
          <a:xfrm>
            <a:off x="8353230" y="4817425"/>
            <a:ext cx="2880000" cy="2880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dirty="0" err="1">
                <a:solidFill>
                  <a:schemeClr val="tx1"/>
                </a:solidFill>
              </a:rPr>
              <a:t>hinges</a:t>
            </a:r>
            <a:r>
              <a:rPr lang="nl-NL" dirty="0"/>
              <a:t> 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912E1A5A-0C61-44EA-BF07-BA09DB30DD9D}"/>
              </a:ext>
            </a:extLst>
          </p:cNvPr>
          <p:cNvSpPr/>
          <p:nvPr/>
        </p:nvSpPr>
        <p:spPr>
          <a:xfrm>
            <a:off x="8353230" y="7051850"/>
            <a:ext cx="2880000" cy="2880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dirty="0">
                <a:solidFill>
                  <a:schemeClr val="tx1"/>
                </a:solidFill>
              </a:rPr>
              <a:t>new </a:t>
            </a:r>
            <a:r>
              <a:rPr lang="nl-NL" sz="6600" dirty="0" err="1">
                <a:solidFill>
                  <a:schemeClr val="tx1"/>
                </a:solidFill>
              </a:rPr>
              <a:t>bolts</a:t>
            </a:r>
            <a:r>
              <a:rPr lang="nl-NL" dirty="0"/>
              <a:t> 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9DEF19FE-7896-4074-9669-58A57B3AF92B}"/>
              </a:ext>
            </a:extLst>
          </p:cNvPr>
          <p:cNvSpPr/>
          <p:nvPr/>
        </p:nvSpPr>
        <p:spPr>
          <a:xfrm>
            <a:off x="11233230" y="7051850"/>
            <a:ext cx="2880000" cy="28800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dirty="0">
                <a:solidFill>
                  <a:schemeClr val="tx1"/>
                </a:solidFill>
              </a:rPr>
              <a:t>door </a:t>
            </a:r>
            <a:r>
              <a:rPr lang="nl-NL" sz="6600" dirty="0" err="1">
                <a:solidFill>
                  <a:schemeClr val="tx1"/>
                </a:solidFill>
              </a:rPr>
              <a:t>lock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584EB3E-0B93-4818-9E0D-5A9F3D69F85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8469" t="27417" r="39589" b="20274"/>
          <a:stretch/>
        </p:blipFill>
        <p:spPr>
          <a:xfrm>
            <a:off x="1196033" y="4896875"/>
            <a:ext cx="375858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596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2DB363214644C9C330C2C178B182A" ma:contentTypeVersion="9" ma:contentTypeDescription="Een nieuw document maken." ma:contentTypeScope="" ma:versionID="568cb809f6871708c9217bba6b8d5ff5">
  <xsd:schema xmlns:xsd="http://www.w3.org/2001/XMLSchema" xmlns:xs="http://www.w3.org/2001/XMLSchema" xmlns:p="http://schemas.microsoft.com/office/2006/metadata/properties" xmlns:ns2="aa1142de-8201-4ea2-94fc-14b57de30cb5" xmlns:ns3="6ad784e3-0162-4fdc-bf8c-e678e977ef9c" targetNamespace="http://schemas.microsoft.com/office/2006/metadata/properties" ma:root="true" ma:fieldsID="ca26c3a299f3e51d3105fb46830c707f" ns2:_="" ns3:_="">
    <xsd:import namespace="aa1142de-8201-4ea2-94fc-14b57de30cb5"/>
    <xsd:import namespace="6ad784e3-0162-4fdc-bf8c-e678e977e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142de-8201-4ea2-94fc-14b57de30c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784e3-0162-4fdc-bf8c-e678e977ef9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7E7061-E9D1-4C6B-86C1-CEB21E3B744F}">
  <ds:schemaRefs>
    <ds:schemaRef ds:uri="http://purl.org/dc/terms/"/>
    <ds:schemaRef ds:uri="http://purl.org/dc/elements/1.1/"/>
    <ds:schemaRef ds:uri="aa1142de-8201-4ea2-94fc-14b57de30cb5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EB52A35-5212-4A2B-AC39-4C118F9F37EF}"/>
</file>

<file path=customXml/itemProps3.xml><?xml version="1.0" encoding="utf-8"?>
<ds:datastoreItem xmlns:ds="http://schemas.openxmlformats.org/officeDocument/2006/customXml" ds:itemID="{48C0A378-D54C-4AEE-9BD9-C3AB45A8AF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Aangepast</PresentationFormat>
  <Paragraphs>14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Open Sans SemiBold</vt:lpstr>
      <vt:lpstr>Calibri</vt:lpstr>
      <vt:lpstr>Lato</vt:lpstr>
      <vt:lpstr>Open Sans</vt:lpstr>
      <vt:lpstr>Simple Light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HP</dc:creator>
  <cp:lastModifiedBy>Saskia van der Velden</cp:lastModifiedBy>
  <cp:revision>15</cp:revision>
  <dcterms:modified xsi:type="dcterms:W3CDTF">2020-03-24T18:17:06Z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0x010100C952DB363214644C9C330C2C178B182A</vt:lpwstr>
  </property>
</Properties>
</file>