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C0C0EA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534D9-441B-47FD-9F1B-535C681A3C22}" v="1798" dt="2020-05-28T09:43:31.691"/>
    <p1510:client id="{DA034031-CCA5-2EAA-1BCB-627AB21F40B6}" v="9" dt="2020-10-16T10:41:16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0" autoAdjust="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kia" userId="fad0ded1-a838-481e-bb58-87cca649f095" providerId="ADAL" clId="{948534D9-441B-47FD-9F1B-535C681A3C22}"/>
    <pc:docChg chg="undo redo custSel modSld">
      <pc:chgData name="Saskia" userId="fad0ded1-a838-481e-bb58-87cca649f095" providerId="ADAL" clId="{948534D9-441B-47FD-9F1B-535C681A3C22}" dt="2020-05-28T09:43:35.586" v="3655" actId="166"/>
      <pc:docMkLst>
        <pc:docMk/>
      </pc:docMkLst>
      <pc:sldChg chg="addSp delSp modSp mod modTransition delAnim modAnim modNotesTx">
        <pc:chgData name="Saskia" userId="fad0ded1-a838-481e-bb58-87cca649f095" providerId="ADAL" clId="{948534D9-441B-47FD-9F1B-535C681A3C22}" dt="2020-05-28T09:42:55.118" v="3643" actId="166"/>
        <pc:sldMkLst>
          <pc:docMk/>
          <pc:sldMk cId="1706255860" sldId="256"/>
        </pc:sldMkLst>
        <pc:spChg chg="add del mod">
          <ac:chgData name="Saskia" userId="fad0ded1-a838-481e-bb58-87cca649f095" providerId="ADAL" clId="{948534D9-441B-47FD-9F1B-535C681A3C22}" dt="2020-05-23T17:36:31.322" v="3409"/>
          <ac:spMkLst>
            <pc:docMk/>
            <pc:sldMk cId="1706255860" sldId="256"/>
            <ac:spMk id="3" creationId="{301AE09E-9C3F-42D5-A961-03FE24B2A63F}"/>
          </ac:spMkLst>
        </pc:spChg>
        <pc:spChg chg="add mod ord">
          <ac:chgData name="Saskia" userId="fad0ded1-a838-481e-bb58-87cca649f095" providerId="ADAL" clId="{948534D9-441B-47FD-9F1B-535C681A3C22}" dt="2020-05-22T09:55:20.413" v="1397" actId="166"/>
          <ac:spMkLst>
            <pc:docMk/>
            <pc:sldMk cId="1706255860" sldId="256"/>
            <ac:spMk id="19" creationId="{4790FE7E-E75E-4B91-A962-D4DE5D58C882}"/>
          </ac:spMkLst>
        </pc:spChg>
        <pc:spChg chg="add del mod">
          <ac:chgData name="Saskia" userId="fad0ded1-a838-481e-bb58-87cca649f095" providerId="ADAL" clId="{948534D9-441B-47FD-9F1B-535C681A3C22}" dt="2020-05-22T07:33:07.141" v="254" actId="478"/>
          <ac:spMkLst>
            <pc:docMk/>
            <pc:sldMk cId="1706255860" sldId="256"/>
            <ac:spMk id="26" creationId="{54A56785-C06A-47FF-849A-E95833307FF4}"/>
          </ac:spMkLst>
        </pc:spChg>
        <pc:spChg chg="add mod">
          <ac:chgData name="Saskia" userId="fad0ded1-a838-481e-bb58-87cca649f095" providerId="ADAL" clId="{948534D9-441B-47FD-9F1B-535C681A3C22}" dt="2020-05-22T08:32:32.030" v="738" actId="207"/>
          <ac:spMkLst>
            <pc:docMk/>
            <pc:sldMk cId="1706255860" sldId="256"/>
            <ac:spMk id="29" creationId="{E07FF9D8-4815-492E-BD02-C2FE3FE37BE5}"/>
          </ac:spMkLst>
        </pc:spChg>
        <pc:spChg chg="add mod">
          <ac:chgData name="Saskia" userId="fad0ded1-a838-481e-bb58-87cca649f095" providerId="ADAL" clId="{948534D9-441B-47FD-9F1B-535C681A3C22}" dt="2020-05-22T08:44:37.710" v="1001" actId="1035"/>
          <ac:spMkLst>
            <pc:docMk/>
            <pc:sldMk cId="1706255860" sldId="256"/>
            <ac:spMk id="30" creationId="{04BE19F1-BAFA-4F30-B301-7DCA87867BC0}"/>
          </ac:spMkLst>
        </pc:spChg>
        <pc:spChg chg="add mod">
          <ac:chgData name="Saskia" userId="fad0ded1-a838-481e-bb58-87cca649f095" providerId="ADAL" clId="{948534D9-441B-47FD-9F1B-535C681A3C22}" dt="2020-05-22T08:43:30.812" v="969" actId="1037"/>
          <ac:spMkLst>
            <pc:docMk/>
            <pc:sldMk cId="1706255860" sldId="256"/>
            <ac:spMk id="31" creationId="{C6DA6071-3D90-4660-8EDA-CDA2926949B0}"/>
          </ac:spMkLst>
        </pc:spChg>
        <pc:spChg chg="add mod">
          <ac:chgData name="Saskia" userId="fad0ded1-a838-481e-bb58-87cca649f095" providerId="ADAL" clId="{948534D9-441B-47FD-9F1B-535C681A3C22}" dt="2020-05-22T10:20:42.643" v="1722" actId="20577"/>
          <ac:spMkLst>
            <pc:docMk/>
            <pc:sldMk cId="1706255860" sldId="256"/>
            <ac:spMk id="32" creationId="{24973F72-878E-4D38-B2A7-66E76BFC3E5B}"/>
          </ac:spMkLst>
        </pc:spChg>
        <pc:spChg chg="add mod">
          <ac:chgData name="Saskia" userId="fad0ded1-a838-481e-bb58-87cca649f095" providerId="ADAL" clId="{948534D9-441B-47FD-9F1B-535C681A3C22}" dt="2020-05-23T17:45:44.284" v="3575" actId="1076"/>
          <ac:spMkLst>
            <pc:docMk/>
            <pc:sldMk cId="1706255860" sldId="256"/>
            <ac:spMk id="33" creationId="{5AED53CC-C30B-4FCA-BA31-4BE085DBAE39}"/>
          </ac:spMkLst>
        </pc:spChg>
        <pc:picChg chg="add mod ord">
          <ac:chgData name="Saskia" userId="fad0ded1-a838-481e-bb58-87cca649f095" providerId="ADAL" clId="{948534D9-441B-47FD-9F1B-535C681A3C22}" dt="2020-05-28T09:42:31.589" v="3640" actId="167"/>
          <ac:picMkLst>
            <pc:docMk/>
            <pc:sldMk cId="1706255860" sldId="256"/>
            <ac:picMk id="2" creationId="{818903AE-1A93-42BB-9CA7-6650C6B9D08D}"/>
          </ac:picMkLst>
        </pc:picChg>
        <pc:picChg chg="add del mod">
          <ac:chgData name="Saskia" userId="fad0ded1-a838-481e-bb58-87cca649f095" providerId="ADAL" clId="{948534D9-441B-47FD-9F1B-535C681A3C22}" dt="2020-05-23T17:36:22.356" v="3407" actId="478"/>
          <ac:picMkLst>
            <pc:docMk/>
            <pc:sldMk cId="1706255860" sldId="256"/>
            <ac:picMk id="2" creationId="{F734B97F-7165-49D9-8870-C840E30A0931}"/>
          </ac:picMkLst>
        </pc:picChg>
        <pc:picChg chg="add del mod">
          <ac:chgData name="Saskia" userId="fad0ded1-a838-481e-bb58-87cca649f095" providerId="ADAL" clId="{948534D9-441B-47FD-9F1B-535C681A3C22}" dt="2020-05-22T06:53:55.385" v="3"/>
          <ac:picMkLst>
            <pc:docMk/>
            <pc:sldMk cId="1706255860" sldId="256"/>
            <ac:picMk id="4" creationId="{3136F5E9-14B7-4FB1-857F-699F8B23C7AC}"/>
          </ac:picMkLst>
        </pc:picChg>
        <pc:picChg chg="add del mod">
          <ac:chgData name="Saskia" userId="fad0ded1-a838-481e-bb58-87cca649f095" providerId="ADAL" clId="{948534D9-441B-47FD-9F1B-535C681A3C22}" dt="2020-05-23T17:36:41.780" v="3414" actId="478"/>
          <ac:picMkLst>
            <pc:docMk/>
            <pc:sldMk cId="1706255860" sldId="256"/>
            <ac:picMk id="4" creationId="{A939975A-9683-4332-B744-F42B90A883CB}"/>
          </ac:picMkLst>
        </pc:picChg>
        <pc:picChg chg="mod ord">
          <ac:chgData name="Saskia" userId="fad0ded1-a838-481e-bb58-87cca649f095" providerId="ADAL" clId="{948534D9-441B-47FD-9F1B-535C681A3C22}" dt="2020-05-28T09:42:55.118" v="3643" actId="166"/>
          <ac:picMkLst>
            <pc:docMk/>
            <pc:sldMk cId="1706255860" sldId="256"/>
            <ac:picMk id="6" creationId="{BFF02549-8B91-403C-A078-7B377C3D45DC}"/>
          </ac:picMkLst>
        </pc:picChg>
        <pc:picChg chg="add mod">
          <ac:chgData name="Saskia" userId="fad0ded1-a838-481e-bb58-87cca649f095" providerId="ADAL" clId="{948534D9-441B-47FD-9F1B-535C681A3C22}" dt="2020-05-22T08:30:17.417" v="694" actId="1076"/>
          <ac:picMkLst>
            <pc:docMk/>
            <pc:sldMk cId="1706255860" sldId="256"/>
            <ac:picMk id="7" creationId="{65013A7F-2FBC-4BF8-97DB-9104EC4AFAFF}"/>
          </ac:picMkLst>
        </pc:picChg>
        <pc:picChg chg="add mod ord">
          <ac:chgData name="Saskia" userId="fad0ded1-a838-481e-bb58-87cca649f095" providerId="ADAL" clId="{948534D9-441B-47FD-9F1B-535C681A3C22}" dt="2020-05-22T08:43:03.343" v="940" actId="1037"/>
          <ac:picMkLst>
            <pc:docMk/>
            <pc:sldMk cId="1706255860" sldId="256"/>
            <ac:picMk id="8" creationId="{5D0B95E9-6FB7-4D4F-A419-CE06F959EC0B}"/>
          </ac:picMkLst>
        </pc:picChg>
        <pc:picChg chg="add del mod">
          <ac:chgData name="Saskia" userId="fad0ded1-a838-481e-bb58-87cca649f095" providerId="ADAL" clId="{948534D9-441B-47FD-9F1B-535C681A3C22}" dt="2020-05-22T07:28:11.610" v="92" actId="478"/>
          <ac:picMkLst>
            <pc:docMk/>
            <pc:sldMk cId="1706255860" sldId="256"/>
            <ac:picMk id="9" creationId="{765D403C-5579-4421-9485-2CE2D05A9448}"/>
          </ac:picMkLst>
        </pc:picChg>
        <pc:picChg chg="add del">
          <ac:chgData name="Saskia" userId="fad0ded1-a838-481e-bb58-87cca649f095" providerId="ADAL" clId="{948534D9-441B-47FD-9F1B-535C681A3C22}" dt="2020-05-23T17:37:07.832" v="3416"/>
          <ac:picMkLst>
            <pc:docMk/>
            <pc:sldMk cId="1706255860" sldId="256"/>
            <ac:picMk id="9" creationId="{E8285A5F-F287-4AE5-9E56-BD609CE899A5}"/>
          </ac:picMkLst>
        </pc:picChg>
        <pc:picChg chg="add mod">
          <ac:chgData name="Saskia" userId="fad0ded1-a838-481e-bb58-87cca649f095" providerId="ADAL" clId="{948534D9-441B-47FD-9F1B-535C681A3C22}" dt="2020-05-22T08:34:55.522" v="851" actId="1035"/>
          <ac:picMkLst>
            <pc:docMk/>
            <pc:sldMk cId="1706255860" sldId="256"/>
            <ac:picMk id="10" creationId="{298E325C-F937-40F1-8102-888B688B85E8}"/>
          </ac:picMkLst>
        </pc:picChg>
        <pc:picChg chg="add mod">
          <ac:chgData name="Saskia" userId="fad0ded1-a838-481e-bb58-87cca649f095" providerId="ADAL" clId="{948534D9-441B-47FD-9F1B-535C681A3C22}" dt="2020-05-22T08:35:18.395" v="865" actId="1036"/>
          <ac:picMkLst>
            <pc:docMk/>
            <pc:sldMk cId="1706255860" sldId="256"/>
            <ac:picMk id="11" creationId="{A9D08190-2687-4D28-B7A9-ED16AEF0E302}"/>
          </ac:picMkLst>
        </pc:picChg>
        <pc:picChg chg="add del mod">
          <ac:chgData name="Saskia" userId="fad0ded1-a838-481e-bb58-87cca649f095" providerId="ADAL" clId="{948534D9-441B-47FD-9F1B-535C681A3C22}" dt="2020-05-22T07:20:02.801" v="21" actId="478"/>
          <ac:picMkLst>
            <pc:docMk/>
            <pc:sldMk cId="1706255860" sldId="256"/>
            <ac:picMk id="12" creationId="{037BC235-3DEF-4435-9AB2-AC887365A8FE}"/>
          </ac:picMkLst>
        </pc:picChg>
        <pc:picChg chg="add del mod">
          <ac:chgData name="Saskia" userId="fad0ded1-a838-481e-bb58-87cca649f095" providerId="ADAL" clId="{948534D9-441B-47FD-9F1B-535C681A3C22}" dt="2020-05-23T17:42:10.957" v="3486" actId="478"/>
          <ac:picMkLst>
            <pc:docMk/>
            <pc:sldMk cId="1706255860" sldId="256"/>
            <ac:picMk id="12" creationId="{731BC5F2-C460-40F2-BFEB-C1B1AD32D578}"/>
          </ac:picMkLst>
        </pc:picChg>
        <pc:picChg chg="add del mod">
          <ac:chgData name="Saskia" userId="fad0ded1-a838-481e-bb58-87cca649f095" providerId="ADAL" clId="{948534D9-441B-47FD-9F1B-535C681A3C22}" dt="2020-05-22T07:20:03.247" v="22" actId="478"/>
          <ac:picMkLst>
            <pc:docMk/>
            <pc:sldMk cId="1706255860" sldId="256"/>
            <ac:picMk id="13" creationId="{BBE6D94D-C106-475B-B0C9-F39087D22445}"/>
          </ac:picMkLst>
        </pc:picChg>
        <pc:picChg chg="add mod">
          <ac:chgData name="Saskia" userId="fad0ded1-a838-481e-bb58-87cca649f095" providerId="ADAL" clId="{948534D9-441B-47FD-9F1B-535C681A3C22}" dt="2020-05-22T08:35:18.395" v="865" actId="1036"/>
          <ac:picMkLst>
            <pc:docMk/>
            <pc:sldMk cId="1706255860" sldId="256"/>
            <ac:picMk id="14" creationId="{F58CED6C-8115-43D1-AC48-5B0F841F6635}"/>
          </ac:picMkLst>
        </pc:picChg>
        <pc:picChg chg="add del mod">
          <ac:chgData name="Saskia" userId="fad0ded1-a838-481e-bb58-87cca649f095" providerId="ADAL" clId="{948534D9-441B-47FD-9F1B-535C681A3C22}" dt="2020-05-22T07:19:10.055" v="14" actId="478"/>
          <ac:picMkLst>
            <pc:docMk/>
            <pc:sldMk cId="1706255860" sldId="256"/>
            <ac:picMk id="15" creationId="{2AC23394-3404-4EE0-BF40-74999251E0C2}"/>
          </ac:picMkLst>
        </pc:picChg>
        <pc:picChg chg="add del mod">
          <ac:chgData name="Saskia" userId="fad0ded1-a838-481e-bb58-87cca649f095" providerId="ADAL" clId="{948534D9-441B-47FD-9F1B-535C681A3C22}" dt="2020-05-22T07:20:02.146" v="20" actId="478"/>
          <ac:picMkLst>
            <pc:docMk/>
            <pc:sldMk cId="1706255860" sldId="256"/>
            <ac:picMk id="16" creationId="{65A4C082-CA29-4B6A-8719-EF91E7BF483D}"/>
          </ac:picMkLst>
        </pc:picChg>
        <pc:picChg chg="add mod">
          <ac:chgData name="Saskia" userId="fad0ded1-a838-481e-bb58-87cca649f095" providerId="ADAL" clId="{948534D9-441B-47FD-9F1B-535C681A3C22}" dt="2020-05-22T08:35:18.395" v="865" actId="1036"/>
          <ac:picMkLst>
            <pc:docMk/>
            <pc:sldMk cId="1706255860" sldId="256"/>
            <ac:picMk id="17" creationId="{8D570BF1-9122-47C2-9239-AC648047C565}"/>
          </ac:picMkLst>
        </pc:picChg>
        <pc:picChg chg="add del mod">
          <ac:chgData name="Saskia" userId="fad0ded1-a838-481e-bb58-87cca649f095" providerId="ADAL" clId="{948534D9-441B-47FD-9F1B-535C681A3C22}" dt="2020-05-22T07:28:12.746" v="94" actId="478"/>
          <ac:picMkLst>
            <pc:docMk/>
            <pc:sldMk cId="1706255860" sldId="256"/>
            <ac:picMk id="18" creationId="{B10653ED-CB53-459E-BC2D-D265867EB318}"/>
          </ac:picMkLst>
        </pc:picChg>
        <pc:picChg chg="add del mod">
          <ac:chgData name="Saskia" userId="fad0ded1-a838-481e-bb58-87cca649f095" providerId="ADAL" clId="{948534D9-441B-47FD-9F1B-535C681A3C22}" dt="2020-05-22T07:28:12.147" v="93" actId="478"/>
          <ac:picMkLst>
            <pc:docMk/>
            <pc:sldMk cId="1706255860" sldId="256"/>
            <ac:picMk id="19" creationId="{8CEB2B38-8BA3-4A1D-99E6-B0C837D30489}"/>
          </ac:picMkLst>
        </pc:picChg>
        <pc:picChg chg="add mod">
          <ac:chgData name="Saskia" userId="fad0ded1-a838-481e-bb58-87cca649f095" providerId="ADAL" clId="{948534D9-441B-47FD-9F1B-535C681A3C22}" dt="2020-05-22T08:43:08.066" v="954" actId="1038"/>
          <ac:picMkLst>
            <pc:docMk/>
            <pc:sldMk cId="1706255860" sldId="256"/>
            <ac:picMk id="20" creationId="{06A93A9E-07E5-4E7A-BEB0-626A3028B867}"/>
          </ac:picMkLst>
        </pc:picChg>
        <pc:picChg chg="add del mod">
          <ac:chgData name="Saskia" userId="fad0ded1-a838-481e-bb58-87cca649f095" providerId="ADAL" clId="{948534D9-441B-47FD-9F1B-535C681A3C22}" dt="2020-05-22T07:32:49.577" v="248" actId="478"/>
          <ac:picMkLst>
            <pc:docMk/>
            <pc:sldMk cId="1706255860" sldId="256"/>
            <ac:picMk id="21" creationId="{1B467CAC-3081-4C29-B930-8369F7C46498}"/>
          </ac:picMkLst>
        </pc:picChg>
        <pc:picChg chg="del">
          <ac:chgData name="Saskia" userId="fad0ded1-a838-481e-bb58-87cca649f095" providerId="ADAL" clId="{948534D9-441B-47FD-9F1B-535C681A3C22}" dt="2020-05-23T17:46:45.183" v="3583" actId="478"/>
          <ac:picMkLst>
            <pc:docMk/>
            <pc:sldMk cId="1706255860" sldId="256"/>
            <ac:picMk id="21" creationId="{AF34FA1D-0C70-4EF6-9988-702D3B98E18C}"/>
          </ac:picMkLst>
        </pc:picChg>
        <pc:picChg chg="add mod">
          <ac:chgData name="Saskia" userId="fad0ded1-a838-481e-bb58-87cca649f095" providerId="ADAL" clId="{948534D9-441B-47FD-9F1B-535C681A3C22}" dt="2020-05-22T08:43:06.086" v="948" actId="1038"/>
          <ac:picMkLst>
            <pc:docMk/>
            <pc:sldMk cId="1706255860" sldId="256"/>
            <ac:picMk id="22" creationId="{0E0F1086-574C-44CD-A0F0-AF6ABF809580}"/>
          </ac:picMkLst>
        </pc:picChg>
        <pc:picChg chg="del">
          <ac:chgData name="Saskia" userId="fad0ded1-a838-481e-bb58-87cca649f095" providerId="ADAL" clId="{948534D9-441B-47FD-9F1B-535C681A3C22}" dt="2020-05-23T17:46:44.529" v="3582" actId="478"/>
          <ac:picMkLst>
            <pc:docMk/>
            <pc:sldMk cId="1706255860" sldId="256"/>
            <ac:picMk id="23" creationId="{D15573F9-9710-435F-A8DD-D36D7A2292CF}"/>
          </ac:picMkLst>
        </pc:picChg>
        <pc:picChg chg="del">
          <ac:chgData name="Saskia" userId="fad0ded1-a838-481e-bb58-87cca649f095" providerId="ADAL" clId="{948534D9-441B-47FD-9F1B-535C681A3C22}" dt="2020-05-23T17:46:45.910" v="3584" actId="478"/>
          <ac:picMkLst>
            <pc:docMk/>
            <pc:sldMk cId="1706255860" sldId="256"/>
            <ac:picMk id="24" creationId="{A7E3C00F-25F8-43F2-8B4E-76D3C645F9EB}"/>
          </ac:picMkLst>
        </pc:picChg>
        <pc:picChg chg="add mod">
          <ac:chgData name="Saskia" userId="fad0ded1-a838-481e-bb58-87cca649f095" providerId="ADAL" clId="{948534D9-441B-47FD-9F1B-535C681A3C22}" dt="2020-05-22T08:43:09.875" v="960" actId="1037"/>
          <ac:picMkLst>
            <pc:docMk/>
            <pc:sldMk cId="1706255860" sldId="256"/>
            <ac:picMk id="28" creationId="{5011C727-D19E-4CB9-A649-ADD554FB1BFE}"/>
          </ac:picMkLst>
        </pc:picChg>
        <pc:picChg chg="add del mod">
          <ac:chgData name="Saskia" userId="fad0ded1-a838-481e-bb58-87cca649f095" providerId="ADAL" clId="{948534D9-441B-47FD-9F1B-535C681A3C22}" dt="2020-05-28T09:42:33.710" v="3641" actId="478"/>
          <ac:picMkLst>
            <pc:docMk/>
            <pc:sldMk cId="1706255860" sldId="256"/>
            <ac:picMk id="34" creationId="{ED3D2680-E718-4B18-B541-9CCDDB66675B}"/>
          </ac:picMkLst>
        </pc:picChg>
        <pc:picChg chg="add del mod">
          <ac:chgData name="Saskia" userId="fad0ded1-a838-481e-bb58-87cca649f095" providerId="ADAL" clId="{948534D9-441B-47FD-9F1B-535C681A3C22}" dt="2020-05-23T17:45:18.799" v="3567"/>
          <ac:picMkLst>
            <pc:docMk/>
            <pc:sldMk cId="1706255860" sldId="256"/>
            <ac:picMk id="35" creationId="{19A73B1F-D852-485C-B24B-780102A41E82}"/>
          </ac:picMkLst>
        </pc:picChg>
        <pc:picChg chg="add del mod">
          <ac:chgData name="Saskia" userId="fad0ded1-a838-481e-bb58-87cca649f095" providerId="ADAL" clId="{948534D9-441B-47FD-9F1B-535C681A3C22}" dt="2020-05-23T17:45:42.963" v="3572"/>
          <ac:picMkLst>
            <pc:docMk/>
            <pc:sldMk cId="1706255860" sldId="256"/>
            <ac:picMk id="36" creationId="{A8434EEC-A2C8-4F68-8826-34688056C8E2}"/>
          </ac:picMkLst>
        </pc:picChg>
        <pc:picChg chg="add mod">
          <ac:chgData name="Saskia" userId="fad0ded1-a838-481e-bb58-87cca649f095" providerId="ADAL" clId="{948534D9-441B-47FD-9F1B-535C681A3C22}" dt="2020-05-22T08:30:17.417" v="694" actId="1076"/>
          <ac:picMkLst>
            <pc:docMk/>
            <pc:sldMk cId="1706255860" sldId="256"/>
            <ac:picMk id="1026" creationId="{CF62ABB5-F261-4B65-9AC7-B5A29FEAE9E3}"/>
          </ac:picMkLst>
        </pc:picChg>
        <pc:cxnChg chg="add del mod">
          <ac:chgData name="Saskia" userId="fad0ded1-a838-481e-bb58-87cca649f095" providerId="ADAL" clId="{948534D9-441B-47FD-9F1B-535C681A3C22}" dt="2020-05-22T07:31:00.509" v="142" actId="478"/>
          <ac:cxnSpMkLst>
            <pc:docMk/>
            <pc:sldMk cId="1706255860" sldId="256"/>
            <ac:cxnSpMk id="3" creationId="{9D676418-F68F-4AC1-9215-47A5F91FA93A}"/>
          </ac:cxnSpMkLst>
        </pc:cxnChg>
        <pc:cxnChg chg="add del mod">
          <ac:chgData name="Saskia" userId="fad0ded1-a838-481e-bb58-87cca649f095" providerId="ADAL" clId="{948534D9-441B-47FD-9F1B-535C681A3C22}" dt="2020-05-22T07:31:41.703" v="229" actId="478"/>
          <ac:cxnSpMkLst>
            <pc:docMk/>
            <pc:sldMk cId="1706255860" sldId="256"/>
            <ac:cxnSpMk id="24" creationId="{C8C5BBC4-85EB-4789-BD06-FA2983462BB6}"/>
          </ac:cxnSpMkLst>
        </pc:cxnChg>
      </pc:sldChg>
      <pc:sldChg chg="addSp delSp modSp mod modTransition addAnim delAnim modAnim modNotesTx">
        <pc:chgData name="Saskia" userId="fad0ded1-a838-481e-bb58-87cca649f095" providerId="ADAL" clId="{948534D9-441B-47FD-9F1B-535C681A3C22}" dt="2020-05-28T09:43:06.013" v="3646" actId="166"/>
        <pc:sldMkLst>
          <pc:docMk/>
          <pc:sldMk cId="1693327761" sldId="257"/>
        </pc:sldMkLst>
        <pc:spChg chg="add mod">
          <ac:chgData name="Saskia" userId="fad0ded1-a838-481e-bb58-87cca649f095" providerId="ADAL" clId="{948534D9-441B-47FD-9F1B-535C681A3C22}" dt="2020-05-23T17:40:30.576" v="3467" actId="1035"/>
          <ac:spMkLst>
            <pc:docMk/>
            <pc:sldMk cId="1693327761" sldId="257"/>
            <ac:spMk id="9" creationId="{0AA846C4-C8CE-47BE-B922-7BAF34CB204A}"/>
          </ac:spMkLst>
        </pc:spChg>
        <pc:spChg chg="add del mod">
          <ac:chgData name="Saskia" userId="fad0ded1-a838-481e-bb58-87cca649f095" providerId="ADAL" clId="{948534D9-441B-47FD-9F1B-535C681A3C22}" dt="2020-05-23T15:14:01.466" v="3334" actId="478"/>
          <ac:spMkLst>
            <pc:docMk/>
            <pc:sldMk cId="1693327761" sldId="257"/>
            <ac:spMk id="16" creationId="{E8B80118-30E2-4280-80FE-FC02C6826A9F}"/>
          </ac:spMkLst>
        </pc:spChg>
        <pc:picChg chg="mod ord">
          <ac:chgData name="Saskia" userId="fad0ded1-a838-481e-bb58-87cca649f095" providerId="ADAL" clId="{948534D9-441B-47FD-9F1B-535C681A3C22}" dt="2020-05-28T09:43:06.013" v="3646" actId="166"/>
          <ac:picMkLst>
            <pc:docMk/>
            <pc:sldMk cId="1693327761" sldId="257"/>
            <ac:picMk id="4" creationId="{B6A2EF59-202B-4AF7-A96D-2C381AD48D8E}"/>
          </ac:picMkLst>
        </pc:picChg>
        <pc:picChg chg="add mod">
          <ac:chgData name="Saskia" userId="fad0ded1-a838-481e-bb58-87cca649f095" providerId="ADAL" clId="{948534D9-441B-47FD-9F1B-535C681A3C22}" dt="2020-05-22T07:37:37.250" v="267" actId="1076"/>
          <ac:picMkLst>
            <pc:docMk/>
            <pc:sldMk cId="1693327761" sldId="257"/>
            <ac:picMk id="5" creationId="{C8249FD7-6A53-46A8-99B0-7BE91D7EC97B}"/>
          </ac:picMkLst>
        </pc:picChg>
        <pc:picChg chg="add mod">
          <ac:chgData name="Saskia" userId="fad0ded1-a838-481e-bb58-87cca649f095" providerId="ADAL" clId="{948534D9-441B-47FD-9F1B-535C681A3C22}" dt="2020-05-23T15:09:15.701" v="3294" actId="1076"/>
          <ac:picMkLst>
            <pc:docMk/>
            <pc:sldMk cId="1693327761" sldId="257"/>
            <ac:picMk id="6" creationId="{ED8ECC4E-6F0E-4CEB-9F02-FBE580D70565}"/>
          </ac:picMkLst>
        </pc:picChg>
        <pc:picChg chg="add mod">
          <ac:chgData name="Saskia" userId="fad0ded1-a838-481e-bb58-87cca649f095" providerId="ADAL" clId="{948534D9-441B-47FD-9F1B-535C681A3C22}" dt="2020-05-23T16:37:04.032" v="3394" actId="1076"/>
          <ac:picMkLst>
            <pc:docMk/>
            <pc:sldMk cId="1693327761" sldId="257"/>
            <ac:picMk id="7" creationId="{470DAB1A-A497-4248-BD7B-A1E5820407DC}"/>
          </ac:picMkLst>
        </pc:picChg>
        <pc:picChg chg="add del mod modCrop">
          <ac:chgData name="Saskia" userId="fad0ded1-a838-481e-bb58-87cca649f095" providerId="ADAL" clId="{948534D9-441B-47FD-9F1B-535C681A3C22}" dt="2020-05-23T16:37:55.490" v="3403" actId="478"/>
          <ac:picMkLst>
            <pc:docMk/>
            <pc:sldMk cId="1693327761" sldId="257"/>
            <ac:picMk id="8" creationId="{292C23EF-D43B-4995-9CD4-2DD41BB81C71}"/>
          </ac:picMkLst>
        </pc:picChg>
        <pc:picChg chg="add del mod modCrop">
          <ac:chgData name="Saskia" userId="fad0ded1-a838-481e-bb58-87cca649f095" providerId="ADAL" clId="{948534D9-441B-47FD-9F1B-535C681A3C22}" dt="2020-05-23T15:09:45.629" v="3300" actId="478"/>
          <ac:picMkLst>
            <pc:docMk/>
            <pc:sldMk cId="1693327761" sldId="257"/>
            <ac:picMk id="11" creationId="{50C75195-48DE-49BD-B7EE-DB13227DE38D}"/>
          </ac:picMkLst>
        </pc:picChg>
        <pc:picChg chg="add mod">
          <ac:chgData name="Saskia" userId="fad0ded1-a838-481e-bb58-87cca649f095" providerId="ADAL" clId="{948534D9-441B-47FD-9F1B-535C681A3C22}" dt="2020-05-28T09:42:58.515" v="3645"/>
          <ac:picMkLst>
            <pc:docMk/>
            <pc:sldMk cId="1693327761" sldId="257"/>
            <ac:picMk id="14" creationId="{E88D2854-2284-4944-BA9A-B9F614AE1DE0}"/>
          </ac:picMkLst>
        </pc:picChg>
        <pc:picChg chg="add del mod modCrop">
          <ac:chgData name="Saskia" userId="fad0ded1-a838-481e-bb58-87cca649f095" providerId="ADAL" clId="{948534D9-441B-47FD-9F1B-535C681A3C22}" dt="2020-05-23T16:33:46.371" v="3364" actId="478"/>
          <ac:picMkLst>
            <pc:docMk/>
            <pc:sldMk cId="1693327761" sldId="257"/>
            <ac:picMk id="18" creationId="{2BDBFB12-0A46-468C-AF88-204076C79045}"/>
          </ac:picMkLst>
        </pc:picChg>
        <pc:picChg chg="add mod modCrop">
          <ac:chgData name="Saskia" userId="fad0ded1-a838-481e-bb58-87cca649f095" providerId="ADAL" clId="{948534D9-441B-47FD-9F1B-535C681A3C22}" dt="2020-05-23T17:42:07.435" v="3485" actId="1076"/>
          <ac:picMkLst>
            <pc:docMk/>
            <pc:sldMk cId="1693327761" sldId="257"/>
            <ac:picMk id="20" creationId="{8AAB01C7-F790-4C46-8F8C-FE941780FAD7}"/>
          </ac:picMkLst>
        </pc:picChg>
        <pc:picChg chg="add del mod">
          <ac:chgData name="Saskia" userId="fad0ded1-a838-481e-bb58-87cca649f095" providerId="ADAL" clId="{948534D9-441B-47FD-9F1B-535C681A3C22}" dt="2020-05-23T17:42:04.994" v="3484" actId="478"/>
          <ac:picMkLst>
            <pc:docMk/>
            <pc:sldMk cId="1693327761" sldId="257"/>
            <ac:picMk id="24" creationId="{221B305B-841E-454B-9021-113E14A13E15}"/>
          </ac:picMkLst>
        </pc:picChg>
        <pc:picChg chg="add del mod">
          <ac:chgData name="Saskia" userId="fad0ded1-a838-481e-bb58-87cca649f095" providerId="ADAL" clId="{948534D9-441B-47FD-9F1B-535C681A3C22}" dt="2020-05-28T09:42:57.560" v="3644" actId="478"/>
          <ac:picMkLst>
            <pc:docMk/>
            <pc:sldMk cId="1693327761" sldId="257"/>
            <ac:picMk id="25" creationId="{60305222-8933-453C-B5B1-69AA4F96DF2F}"/>
          </ac:picMkLst>
        </pc:picChg>
        <pc:picChg chg="add mod">
          <ac:chgData name="Saskia" userId="fad0ded1-a838-481e-bb58-87cca649f095" providerId="ADAL" clId="{948534D9-441B-47FD-9F1B-535C681A3C22}" dt="2020-05-23T15:10:36.032" v="3309" actId="1076"/>
          <ac:picMkLst>
            <pc:docMk/>
            <pc:sldMk cId="1693327761" sldId="257"/>
            <ac:picMk id="1026" creationId="{56AA344E-4893-4382-A6B8-7449D11BB0A5}"/>
          </ac:picMkLst>
        </pc:picChg>
        <pc:picChg chg="add mod">
          <ac:chgData name="Saskia" userId="fad0ded1-a838-481e-bb58-87cca649f095" providerId="ADAL" clId="{948534D9-441B-47FD-9F1B-535C681A3C22}" dt="2020-05-23T16:36:59.276" v="3393" actId="1076"/>
          <ac:picMkLst>
            <pc:docMk/>
            <pc:sldMk cId="1693327761" sldId="257"/>
            <ac:picMk id="2050" creationId="{8181ABD8-A1B4-408D-A48C-4C4D32C787FB}"/>
          </ac:picMkLst>
        </pc:picChg>
        <pc:cxnChg chg="add del mod">
          <ac:chgData name="Saskia" userId="fad0ded1-a838-481e-bb58-87cca649f095" providerId="ADAL" clId="{948534D9-441B-47FD-9F1B-535C681A3C22}" dt="2020-05-23T15:09:57.279" v="3302" actId="11529"/>
          <ac:cxnSpMkLst>
            <pc:docMk/>
            <pc:sldMk cId="1693327761" sldId="257"/>
            <ac:cxnSpMk id="10" creationId="{E9EBC6B4-4B77-41ED-AC5D-47239FAED23E}"/>
          </ac:cxnSpMkLst>
        </pc:cxnChg>
        <pc:cxnChg chg="add mod">
          <ac:chgData name="Saskia" userId="fad0ded1-a838-481e-bb58-87cca649f095" providerId="ADAL" clId="{948534D9-441B-47FD-9F1B-535C681A3C22}" dt="2020-05-23T16:36:59.276" v="3393" actId="1076"/>
          <ac:cxnSpMkLst>
            <pc:docMk/>
            <pc:sldMk cId="1693327761" sldId="257"/>
            <ac:cxnSpMk id="13" creationId="{B9A36EDA-C9EC-4052-A5FC-C3A284839A02}"/>
          </ac:cxnSpMkLst>
        </pc:cxnChg>
      </pc:sldChg>
      <pc:sldChg chg="addSp delSp modSp mod modTransition modAnim modNotesTx">
        <pc:chgData name="Saskia" userId="fad0ded1-a838-481e-bb58-87cca649f095" providerId="ADAL" clId="{948534D9-441B-47FD-9F1B-535C681A3C22}" dt="2020-05-28T09:43:19.486" v="3649" actId="166"/>
        <pc:sldMkLst>
          <pc:docMk/>
          <pc:sldMk cId="1454241526" sldId="258"/>
        </pc:sldMkLst>
        <pc:spChg chg="add del mod">
          <ac:chgData name="Saskia" userId="fad0ded1-a838-481e-bb58-87cca649f095" providerId="ADAL" clId="{948534D9-441B-47FD-9F1B-535C681A3C22}" dt="2020-05-22T09:59:12.303" v="1449"/>
          <ac:spMkLst>
            <pc:docMk/>
            <pc:sldMk cId="1454241526" sldId="258"/>
            <ac:spMk id="2" creationId="{386D75A0-7076-4A6E-88DA-532B79F5E4B5}"/>
          </ac:spMkLst>
        </pc:spChg>
        <pc:spChg chg="add mod">
          <ac:chgData name="Saskia" userId="fad0ded1-a838-481e-bb58-87cca649f095" providerId="ADAL" clId="{948534D9-441B-47FD-9F1B-535C681A3C22}" dt="2020-05-22T09:59:11.613" v="1447"/>
          <ac:spMkLst>
            <pc:docMk/>
            <pc:sldMk cId="1454241526" sldId="258"/>
            <ac:spMk id="10" creationId="{88CC6815-8EE0-4FF2-A194-3D68143E1E06}"/>
          </ac:spMkLst>
        </pc:spChg>
        <pc:spChg chg="add mod">
          <ac:chgData name="Saskia" userId="fad0ded1-a838-481e-bb58-87cca649f095" providerId="ADAL" clId="{948534D9-441B-47FD-9F1B-535C681A3C22}" dt="2020-05-25T17:44:05.992" v="3635" actId="20577"/>
          <ac:spMkLst>
            <pc:docMk/>
            <pc:sldMk cId="1454241526" sldId="258"/>
            <ac:spMk id="11" creationId="{9CF7E00B-A836-4FCA-8CE6-CAB9781C6401}"/>
          </ac:spMkLst>
        </pc:spChg>
        <pc:picChg chg="mod ord">
          <ac:chgData name="Saskia" userId="fad0ded1-a838-481e-bb58-87cca649f095" providerId="ADAL" clId="{948534D9-441B-47FD-9F1B-535C681A3C22}" dt="2020-05-28T09:43:19.486" v="3649" actId="166"/>
          <ac:picMkLst>
            <pc:docMk/>
            <pc:sldMk cId="1454241526" sldId="258"/>
            <ac:picMk id="4" creationId="{F8D91B53-CED2-451F-8983-298B4942877E}"/>
          </ac:picMkLst>
        </pc:picChg>
        <pc:picChg chg="add mod">
          <ac:chgData name="Saskia" userId="fad0ded1-a838-481e-bb58-87cca649f095" providerId="ADAL" clId="{948534D9-441B-47FD-9F1B-535C681A3C22}" dt="2020-05-22T08:17:52.164" v="559" actId="1076"/>
          <ac:picMkLst>
            <pc:docMk/>
            <pc:sldMk cId="1454241526" sldId="258"/>
            <ac:picMk id="5" creationId="{440D58DB-1073-4DE8-A40E-6B2FECC2EC4B}"/>
          </ac:picMkLst>
        </pc:picChg>
        <pc:picChg chg="add mod">
          <ac:chgData name="Saskia" userId="fad0ded1-a838-481e-bb58-87cca649f095" providerId="ADAL" clId="{948534D9-441B-47FD-9F1B-535C681A3C22}" dt="2020-05-22T08:15:44.437" v="525" actId="1076"/>
          <ac:picMkLst>
            <pc:docMk/>
            <pc:sldMk cId="1454241526" sldId="258"/>
            <ac:picMk id="6" creationId="{D6B28048-4C65-4989-B91E-43BF6CDB676C}"/>
          </ac:picMkLst>
        </pc:picChg>
        <pc:picChg chg="add del mod">
          <ac:chgData name="Saskia" userId="fad0ded1-a838-481e-bb58-87cca649f095" providerId="ADAL" clId="{948534D9-441B-47FD-9F1B-535C681A3C22}" dt="2020-05-22T08:04:52.864" v="412" actId="478"/>
          <ac:picMkLst>
            <pc:docMk/>
            <pc:sldMk cId="1454241526" sldId="258"/>
            <ac:picMk id="7" creationId="{B4F71A15-657A-43FC-9146-D81B39E6BE42}"/>
          </ac:picMkLst>
        </pc:picChg>
        <pc:picChg chg="add mod">
          <ac:chgData name="Saskia" userId="fad0ded1-a838-481e-bb58-87cca649f095" providerId="ADAL" clId="{948534D9-441B-47FD-9F1B-535C681A3C22}" dt="2020-05-22T08:05:19.523" v="438" actId="1035"/>
          <ac:picMkLst>
            <pc:docMk/>
            <pc:sldMk cId="1454241526" sldId="258"/>
            <ac:picMk id="8" creationId="{17A16A95-1EA0-46F5-814C-4ECBCD3153C6}"/>
          </ac:picMkLst>
        </pc:picChg>
        <pc:picChg chg="add del mod">
          <ac:chgData name="Saskia" userId="fad0ded1-a838-481e-bb58-87cca649f095" providerId="ADAL" clId="{948534D9-441B-47FD-9F1B-535C681A3C22}" dt="2020-05-22T08:18:37.557" v="563"/>
          <ac:picMkLst>
            <pc:docMk/>
            <pc:sldMk cId="1454241526" sldId="258"/>
            <ac:picMk id="10" creationId="{01BDC20C-3DC7-40DC-AAA1-ACB2482455DB}"/>
          </ac:picMkLst>
        </pc:picChg>
        <pc:picChg chg="add del mod">
          <ac:chgData name="Saskia" userId="fad0ded1-a838-481e-bb58-87cca649f095" providerId="ADAL" clId="{948534D9-441B-47FD-9F1B-535C681A3C22}" dt="2020-05-23T17:42:00.778" v="3482" actId="478"/>
          <ac:picMkLst>
            <pc:docMk/>
            <pc:sldMk cId="1454241526" sldId="258"/>
            <ac:picMk id="12" creationId="{10A97739-B90B-4BE5-908F-9E9CACCF89C7}"/>
          </ac:picMkLst>
        </pc:picChg>
        <pc:picChg chg="add mod">
          <ac:chgData name="Saskia" userId="fad0ded1-a838-481e-bb58-87cca649f095" providerId="ADAL" clId="{948534D9-441B-47FD-9F1B-535C681A3C22}" dt="2020-05-28T09:43:12.702" v="3648"/>
          <ac:picMkLst>
            <pc:docMk/>
            <pc:sldMk cId="1454241526" sldId="258"/>
            <ac:picMk id="12" creationId="{B2355CD9-D8A2-49AB-AF17-36F2913B7821}"/>
          </ac:picMkLst>
        </pc:picChg>
        <pc:picChg chg="add del mod">
          <ac:chgData name="Saskia" userId="fad0ded1-a838-481e-bb58-87cca649f095" providerId="ADAL" clId="{948534D9-441B-47FD-9F1B-535C681A3C22}" dt="2020-05-28T09:43:11.978" v="3647" actId="478"/>
          <ac:picMkLst>
            <pc:docMk/>
            <pc:sldMk cId="1454241526" sldId="258"/>
            <ac:picMk id="13" creationId="{B3272897-D0C1-4987-9070-613B1513787D}"/>
          </ac:picMkLst>
        </pc:picChg>
        <pc:picChg chg="add mod">
          <ac:chgData name="Saskia" userId="fad0ded1-a838-481e-bb58-87cca649f095" providerId="ADAL" clId="{948534D9-441B-47FD-9F1B-535C681A3C22}" dt="2020-05-22T07:51:45.365" v="365" actId="1076"/>
          <ac:picMkLst>
            <pc:docMk/>
            <pc:sldMk cId="1454241526" sldId="258"/>
            <ac:picMk id="3074" creationId="{3C487417-9417-4E04-BD94-E97EB755547D}"/>
          </ac:picMkLst>
        </pc:picChg>
      </pc:sldChg>
      <pc:sldChg chg="addSp delSp modSp mod modTransition modAnim modNotesTx">
        <pc:chgData name="Saskia" userId="fad0ded1-a838-481e-bb58-87cca649f095" providerId="ADAL" clId="{948534D9-441B-47FD-9F1B-535C681A3C22}" dt="2020-05-28T09:43:28.077" v="3652" actId="166"/>
        <pc:sldMkLst>
          <pc:docMk/>
          <pc:sldMk cId="13901233" sldId="259"/>
        </pc:sldMkLst>
        <pc:spChg chg="add del mod">
          <ac:chgData name="Saskia" userId="fad0ded1-a838-481e-bb58-87cca649f095" providerId="ADAL" clId="{948534D9-441B-47FD-9F1B-535C681A3C22}" dt="2020-05-22T09:03:22.835" v="1027" actId="478"/>
          <ac:spMkLst>
            <pc:docMk/>
            <pc:sldMk cId="13901233" sldId="259"/>
            <ac:spMk id="2" creationId="{BE3D0D95-8955-4A69-BBD8-4238E5D2C226}"/>
          </ac:spMkLst>
        </pc:spChg>
        <pc:spChg chg="add mod">
          <ac:chgData name="Saskia" userId="fad0ded1-a838-481e-bb58-87cca649f095" providerId="ADAL" clId="{948534D9-441B-47FD-9F1B-535C681A3C22}" dt="2020-05-22T10:31:37.478" v="1803" actId="20577"/>
          <ac:spMkLst>
            <pc:docMk/>
            <pc:sldMk cId="13901233" sldId="259"/>
            <ac:spMk id="9" creationId="{E37F5DBB-49B6-4C29-895F-8DBC645A56AD}"/>
          </ac:spMkLst>
        </pc:spChg>
        <pc:spChg chg="add mod">
          <ac:chgData name="Saskia" userId="fad0ded1-a838-481e-bb58-87cca649f095" providerId="ADAL" clId="{948534D9-441B-47FD-9F1B-535C681A3C22}" dt="2020-05-22T09:41:34.574" v="1157" actId="1036"/>
          <ac:spMkLst>
            <pc:docMk/>
            <pc:sldMk cId="13901233" sldId="259"/>
            <ac:spMk id="10" creationId="{A690A22C-695E-433A-A918-B21FB4B196DA}"/>
          </ac:spMkLst>
        </pc:spChg>
        <pc:spChg chg="add mod">
          <ac:chgData name="Saskia" userId="fad0ded1-a838-481e-bb58-87cca649f095" providerId="ADAL" clId="{948534D9-441B-47FD-9F1B-535C681A3C22}" dt="2020-05-22T09:41:11.409" v="1149" actId="1076"/>
          <ac:spMkLst>
            <pc:docMk/>
            <pc:sldMk cId="13901233" sldId="259"/>
            <ac:spMk id="12" creationId="{8DD97C51-ACF8-44FE-95AA-DA1C35056932}"/>
          </ac:spMkLst>
        </pc:spChg>
        <pc:spChg chg="add mod">
          <ac:chgData name="Saskia" userId="fad0ded1-a838-481e-bb58-87cca649f095" providerId="ADAL" clId="{948534D9-441B-47FD-9F1B-535C681A3C22}" dt="2020-05-22T09:41:28.315" v="1153" actId="1035"/>
          <ac:spMkLst>
            <pc:docMk/>
            <pc:sldMk cId="13901233" sldId="259"/>
            <ac:spMk id="13" creationId="{0A4B7262-B54C-4D37-B4F0-D608743D6F89}"/>
          </ac:spMkLst>
        </pc:spChg>
        <pc:spChg chg="add mod">
          <ac:chgData name="Saskia" userId="fad0ded1-a838-481e-bb58-87cca649f095" providerId="ADAL" clId="{948534D9-441B-47FD-9F1B-535C681A3C22}" dt="2020-05-22T09:59:42.654" v="1473" actId="20577"/>
          <ac:spMkLst>
            <pc:docMk/>
            <pc:sldMk cId="13901233" sldId="259"/>
            <ac:spMk id="14" creationId="{01974D8D-1FDB-4A9E-B40F-CCF48973A1AF}"/>
          </ac:spMkLst>
        </pc:spChg>
        <pc:picChg chg="add del mod ord modCrop">
          <ac:chgData name="Saskia" userId="fad0ded1-a838-481e-bb58-87cca649f095" providerId="ADAL" clId="{948534D9-441B-47FD-9F1B-535C681A3C22}" dt="2020-05-22T12:54:59.356" v="2067" actId="478"/>
          <ac:picMkLst>
            <pc:docMk/>
            <pc:sldMk cId="13901233" sldId="259"/>
            <ac:picMk id="2" creationId="{4AD1C53D-8CEA-49E4-BFAE-8282A2888B8B}"/>
          </ac:picMkLst>
        </pc:picChg>
        <pc:picChg chg="mod ord">
          <ac:chgData name="Saskia" userId="fad0ded1-a838-481e-bb58-87cca649f095" providerId="ADAL" clId="{948534D9-441B-47FD-9F1B-535C681A3C22}" dt="2020-05-28T09:43:28.077" v="3652" actId="166"/>
          <ac:picMkLst>
            <pc:docMk/>
            <pc:sldMk cId="13901233" sldId="259"/>
            <ac:picMk id="4" creationId="{56D88FA9-F721-4564-9AA9-CB71B5409229}"/>
          </ac:picMkLst>
        </pc:picChg>
        <pc:picChg chg="add mod">
          <ac:chgData name="Saskia" userId="fad0ded1-a838-481e-bb58-87cca649f095" providerId="ADAL" clId="{948534D9-441B-47FD-9F1B-535C681A3C22}" dt="2020-05-22T09:58:47.244" v="1443" actId="1076"/>
          <ac:picMkLst>
            <pc:docMk/>
            <pc:sldMk cId="13901233" sldId="259"/>
            <ac:picMk id="5" creationId="{81715506-65EC-4D84-BF99-2E886F43D739}"/>
          </ac:picMkLst>
        </pc:picChg>
        <pc:picChg chg="add mod modCrop">
          <ac:chgData name="Saskia" userId="fad0ded1-a838-481e-bb58-87cca649f095" providerId="ADAL" clId="{948534D9-441B-47FD-9F1B-535C681A3C22}" dt="2020-05-22T10:44:07.446" v="1961" actId="14100"/>
          <ac:picMkLst>
            <pc:docMk/>
            <pc:sldMk cId="13901233" sldId="259"/>
            <ac:picMk id="6" creationId="{28702997-735B-4953-8FA1-6088C8572A89}"/>
          </ac:picMkLst>
        </pc:picChg>
        <pc:picChg chg="add del mod">
          <ac:chgData name="Saskia" userId="fad0ded1-a838-481e-bb58-87cca649f095" providerId="ADAL" clId="{948534D9-441B-47FD-9F1B-535C681A3C22}" dt="2020-05-22T07:53:01.174" v="371"/>
          <ac:picMkLst>
            <pc:docMk/>
            <pc:sldMk cId="13901233" sldId="259"/>
            <ac:picMk id="6" creationId="{88CFC27F-77C0-4FA6-B77D-3DC6DCEA1630}"/>
          </ac:picMkLst>
        </pc:picChg>
        <pc:picChg chg="add mod">
          <ac:chgData name="Saskia" userId="fad0ded1-a838-481e-bb58-87cca649f095" providerId="ADAL" clId="{948534D9-441B-47FD-9F1B-535C681A3C22}" dt="2020-05-22T09:39:56.284" v="1131" actId="1076"/>
          <ac:picMkLst>
            <pc:docMk/>
            <pc:sldMk cId="13901233" sldId="259"/>
            <ac:picMk id="7" creationId="{67A0D04B-C8F3-4C10-BDDA-A12C01332283}"/>
          </ac:picMkLst>
        </pc:picChg>
        <pc:picChg chg="add mod modCrop">
          <ac:chgData name="Saskia" userId="fad0ded1-a838-481e-bb58-87cca649f095" providerId="ADAL" clId="{948534D9-441B-47FD-9F1B-535C681A3C22}" dt="2020-05-22T09:58:47.244" v="1443" actId="1076"/>
          <ac:picMkLst>
            <pc:docMk/>
            <pc:sldMk cId="13901233" sldId="259"/>
            <ac:picMk id="8" creationId="{4D4CC361-30ED-4879-B335-4E19CB86FABB}"/>
          </ac:picMkLst>
        </pc:picChg>
        <pc:picChg chg="add mod modCrop">
          <ac:chgData name="Saskia" userId="fad0ded1-a838-481e-bb58-87cca649f095" providerId="ADAL" clId="{948534D9-441B-47FD-9F1B-535C681A3C22}" dt="2020-05-22T09:39:56.284" v="1131" actId="1076"/>
          <ac:picMkLst>
            <pc:docMk/>
            <pc:sldMk cId="13901233" sldId="259"/>
            <ac:picMk id="11" creationId="{F5F4B0BD-728D-4BED-80CB-C01173782AA6}"/>
          </ac:picMkLst>
        </pc:picChg>
        <pc:picChg chg="add del mod modCrop">
          <ac:chgData name="Saskia" userId="fad0ded1-a838-481e-bb58-87cca649f095" providerId="ADAL" clId="{948534D9-441B-47FD-9F1B-535C681A3C22}" dt="2020-05-23T16:34:27.698" v="3376" actId="478"/>
          <ac:picMkLst>
            <pc:docMk/>
            <pc:sldMk cId="13901233" sldId="259"/>
            <ac:picMk id="15" creationId="{5FF374DD-5495-4992-ABFD-EB1BDF2CA7D1}"/>
          </ac:picMkLst>
        </pc:picChg>
        <pc:picChg chg="add mod">
          <ac:chgData name="Saskia" userId="fad0ded1-a838-481e-bb58-87cca649f095" providerId="ADAL" clId="{948534D9-441B-47FD-9F1B-535C681A3C22}" dt="2020-05-28T09:43:23.498" v="3651"/>
          <ac:picMkLst>
            <pc:docMk/>
            <pc:sldMk cId="13901233" sldId="259"/>
            <ac:picMk id="15" creationId="{E364587C-C8C9-4225-9711-2C6E0A9A70EC}"/>
          </ac:picMkLst>
        </pc:picChg>
        <pc:picChg chg="add del mod">
          <ac:chgData name="Saskia" userId="fad0ded1-a838-481e-bb58-87cca649f095" providerId="ADAL" clId="{948534D9-441B-47FD-9F1B-535C681A3C22}" dt="2020-05-28T09:43:23.044" v="3650" actId="478"/>
          <ac:picMkLst>
            <pc:docMk/>
            <pc:sldMk cId="13901233" sldId="259"/>
            <ac:picMk id="16" creationId="{C34C227A-40BD-4637-9212-E62226BA8C56}"/>
          </ac:picMkLst>
        </pc:picChg>
      </pc:sldChg>
      <pc:sldChg chg="addSp delSp modSp mod modTransition modAnim modNotesTx">
        <pc:chgData name="Saskia" userId="fad0ded1-a838-481e-bb58-87cca649f095" providerId="ADAL" clId="{948534D9-441B-47FD-9F1B-535C681A3C22}" dt="2020-05-28T09:43:35.586" v="3655" actId="166"/>
        <pc:sldMkLst>
          <pc:docMk/>
          <pc:sldMk cId="3265589012" sldId="260"/>
        </pc:sldMkLst>
        <pc:spChg chg="add mod">
          <ac:chgData name="Saskia" userId="fad0ded1-a838-481e-bb58-87cca649f095" providerId="ADAL" clId="{948534D9-441B-47FD-9F1B-535C681A3C22}" dt="2020-05-22T10:06:58.857" v="1661" actId="14100"/>
          <ac:spMkLst>
            <pc:docMk/>
            <pc:sldMk cId="3265589012" sldId="260"/>
            <ac:spMk id="2" creationId="{ACC0D3B5-10D4-42BA-8DF0-4F7C5CD211E6}"/>
          </ac:spMkLst>
        </pc:spChg>
        <pc:spChg chg="add mod">
          <ac:chgData name="Saskia" userId="fad0ded1-a838-481e-bb58-87cca649f095" providerId="ADAL" clId="{948534D9-441B-47FD-9F1B-535C681A3C22}" dt="2020-05-22T10:04:31.656" v="1583" actId="20577"/>
          <ac:spMkLst>
            <pc:docMk/>
            <pc:sldMk cId="3265589012" sldId="260"/>
            <ac:spMk id="10" creationId="{195FF4AE-8898-4CCF-BA4C-DBB2E0809FE9}"/>
          </ac:spMkLst>
        </pc:spChg>
        <pc:spChg chg="add mod">
          <ac:chgData name="Saskia" userId="fad0ded1-a838-481e-bb58-87cca649f095" providerId="ADAL" clId="{948534D9-441B-47FD-9F1B-535C681A3C22}" dt="2020-05-22T10:05:51.150" v="1612" actId="20577"/>
          <ac:spMkLst>
            <pc:docMk/>
            <pc:sldMk cId="3265589012" sldId="260"/>
            <ac:spMk id="11" creationId="{7CB2C080-67F4-4621-BBED-99CD56132A5D}"/>
          </ac:spMkLst>
        </pc:spChg>
        <pc:spChg chg="add mod">
          <ac:chgData name="Saskia" userId="fad0ded1-a838-481e-bb58-87cca649f095" providerId="ADAL" clId="{948534D9-441B-47FD-9F1B-535C681A3C22}" dt="2020-05-23T17:44:42.740" v="3561" actId="1036"/>
          <ac:spMkLst>
            <pc:docMk/>
            <pc:sldMk cId="3265589012" sldId="260"/>
            <ac:spMk id="12" creationId="{BBEE0483-E4D4-4265-B062-CD19A4B4B078}"/>
          </ac:spMkLst>
        </pc:spChg>
        <pc:picChg chg="mod ord">
          <ac:chgData name="Saskia" userId="fad0ded1-a838-481e-bb58-87cca649f095" providerId="ADAL" clId="{948534D9-441B-47FD-9F1B-535C681A3C22}" dt="2020-05-28T09:43:35.586" v="3655" actId="166"/>
          <ac:picMkLst>
            <pc:docMk/>
            <pc:sldMk cId="3265589012" sldId="260"/>
            <ac:picMk id="4" creationId="{4926D680-91AC-45E8-BBA4-2475FA4B3D5C}"/>
          </ac:picMkLst>
        </pc:picChg>
        <pc:picChg chg="add mod">
          <ac:chgData name="Saskia" userId="fad0ded1-a838-481e-bb58-87cca649f095" providerId="ADAL" clId="{948534D9-441B-47FD-9F1B-535C681A3C22}" dt="2020-05-22T10:04:21.349" v="1575" actId="1035"/>
          <ac:picMkLst>
            <pc:docMk/>
            <pc:sldMk cId="3265589012" sldId="260"/>
            <ac:picMk id="5" creationId="{840BAE18-4367-4786-BC80-CEB61682BD3E}"/>
          </ac:picMkLst>
        </pc:picChg>
        <pc:picChg chg="add mod">
          <ac:chgData name="Saskia" userId="fad0ded1-a838-481e-bb58-87cca649f095" providerId="ADAL" clId="{948534D9-441B-47FD-9F1B-535C681A3C22}" dt="2020-05-22T10:04:21.349" v="1575" actId="1035"/>
          <ac:picMkLst>
            <pc:docMk/>
            <pc:sldMk cId="3265589012" sldId="260"/>
            <ac:picMk id="6" creationId="{54EF6AED-D817-47FE-8D5E-53BB50DE578C}"/>
          </ac:picMkLst>
        </pc:picChg>
        <pc:picChg chg="add mod">
          <ac:chgData name="Saskia" userId="fad0ded1-a838-481e-bb58-87cca649f095" providerId="ADAL" clId="{948534D9-441B-47FD-9F1B-535C681A3C22}" dt="2020-05-22T10:04:21.349" v="1575" actId="1035"/>
          <ac:picMkLst>
            <pc:docMk/>
            <pc:sldMk cId="3265589012" sldId="260"/>
            <ac:picMk id="7" creationId="{492A790D-336F-4443-9094-CCA20D13F94D}"/>
          </ac:picMkLst>
        </pc:picChg>
        <pc:picChg chg="add mod">
          <ac:chgData name="Saskia" userId="fad0ded1-a838-481e-bb58-87cca649f095" providerId="ADAL" clId="{948534D9-441B-47FD-9F1B-535C681A3C22}" dt="2020-05-22T10:04:05.570" v="1509" actId="1036"/>
          <ac:picMkLst>
            <pc:docMk/>
            <pc:sldMk cId="3265589012" sldId="260"/>
            <ac:picMk id="8" creationId="{958CBCEC-8B1B-471B-91E7-5852CC325340}"/>
          </ac:picMkLst>
        </pc:picChg>
        <pc:picChg chg="add mod">
          <ac:chgData name="Saskia" userId="fad0ded1-a838-481e-bb58-87cca649f095" providerId="ADAL" clId="{948534D9-441B-47FD-9F1B-535C681A3C22}" dt="2020-05-22T10:04:21.349" v="1575" actId="1035"/>
          <ac:picMkLst>
            <pc:docMk/>
            <pc:sldMk cId="3265589012" sldId="260"/>
            <ac:picMk id="9" creationId="{78B754FE-E3F3-46C0-9A8F-DD876624F9F9}"/>
          </ac:picMkLst>
        </pc:picChg>
        <pc:picChg chg="add del mod">
          <ac:chgData name="Saskia" userId="fad0ded1-a838-481e-bb58-87cca649f095" providerId="ADAL" clId="{948534D9-441B-47FD-9F1B-535C681A3C22}" dt="2020-05-23T17:41:52.515" v="3479" actId="478"/>
          <ac:picMkLst>
            <pc:docMk/>
            <pc:sldMk cId="3265589012" sldId="260"/>
            <ac:picMk id="13" creationId="{A0243154-3C1F-4739-9843-2AD22409E7D3}"/>
          </ac:picMkLst>
        </pc:picChg>
        <pc:picChg chg="add mod">
          <ac:chgData name="Saskia" userId="fad0ded1-a838-481e-bb58-87cca649f095" providerId="ADAL" clId="{948534D9-441B-47FD-9F1B-535C681A3C22}" dt="2020-05-28T09:43:31.691" v="3654"/>
          <ac:picMkLst>
            <pc:docMk/>
            <pc:sldMk cId="3265589012" sldId="260"/>
            <ac:picMk id="14" creationId="{1C40E1FA-51FB-4A83-AD6A-7115430D4903}"/>
          </ac:picMkLst>
        </pc:picChg>
        <pc:picChg chg="add del mod">
          <ac:chgData name="Saskia" userId="fad0ded1-a838-481e-bb58-87cca649f095" providerId="ADAL" clId="{948534D9-441B-47FD-9F1B-535C681A3C22}" dt="2020-05-23T17:45:59.382" v="3579" actId="478"/>
          <ac:picMkLst>
            <pc:docMk/>
            <pc:sldMk cId="3265589012" sldId="260"/>
            <ac:picMk id="14" creationId="{B53BE945-C803-4A50-ABC0-97CD32B63A67}"/>
          </ac:picMkLst>
        </pc:picChg>
        <pc:picChg chg="add del mod">
          <ac:chgData name="Saskia" userId="fad0ded1-a838-481e-bb58-87cca649f095" providerId="ADAL" clId="{948534D9-441B-47FD-9F1B-535C681A3C22}" dt="2020-05-23T17:43:17.049" v="3536"/>
          <ac:picMkLst>
            <pc:docMk/>
            <pc:sldMk cId="3265589012" sldId="260"/>
            <ac:picMk id="15" creationId="{28E7A770-857A-4E85-A958-35445ED0B618}"/>
          </ac:picMkLst>
        </pc:picChg>
        <pc:picChg chg="add del mod">
          <ac:chgData name="Saskia" userId="fad0ded1-a838-481e-bb58-87cca649f095" providerId="ADAL" clId="{948534D9-441B-47FD-9F1B-535C681A3C22}" dt="2020-05-23T17:43:35.923" v="3542" actId="478"/>
          <ac:picMkLst>
            <pc:docMk/>
            <pc:sldMk cId="3265589012" sldId="260"/>
            <ac:picMk id="16" creationId="{DCC52D86-91B0-4F3A-BC79-B50E31153F96}"/>
          </ac:picMkLst>
        </pc:picChg>
        <pc:picChg chg="add del mod">
          <ac:chgData name="Saskia" userId="fad0ded1-a838-481e-bb58-87cca649f095" providerId="ADAL" clId="{948534D9-441B-47FD-9F1B-535C681A3C22}" dt="2020-05-28T09:43:31.234" v="3653" actId="478"/>
          <ac:picMkLst>
            <pc:docMk/>
            <pc:sldMk cId="3265589012" sldId="260"/>
            <ac:picMk id="17" creationId="{D9910E5B-15FA-4FD5-B514-9157B795409A}"/>
          </ac:picMkLst>
        </pc:picChg>
      </pc:sldChg>
    </pc:docChg>
  </pc:docChgLst>
  <pc:docChgLst>
    <pc:chgData name="Steenhoven, Timo van der" userId="S::522397@student.inholland.nl::0584bfb1-be9c-4e3d-acec-cf5a5ec6af91" providerId="AD" clId="Web-{DA034031-CCA5-2EAA-1BCB-627AB21F40B6}"/>
    <pc:docChg chg="modSld">
      <pc:chgData name="Steenhoven, Timo van der" userId="S::522397@student.inholland.nl::0584bfb1-be9c-4e3d-acec-cf5a5ec6af91" providerId="AD" clId="Web-{DA034031-CCA5-2EAA-1BCB-627AB21F40B6}" dt="2020-10-16T10:41:16.315" v="8"/>
      <pc:docMkLst>
        <pc:docMk/>
      </pc:docMkLst>
      <pc:sldChg chg="modSp">
        <pc:chgData name="Steenhoven, Timo van der" userId="S::522397@student.inholland.nl::0584bfb1-be9c-4e3d-acec-cf5a5ec6af91" providerId="AD" clId="Web-{DA034031-CCA5-2EAA-1BCB-627AB21F40B6}" dt="2020-10-16T10:41:16.315" v="8"/>
        <pc:sldMkLst>
          <pc:docMk/>
          <pc:sldMk cId="1706255860" sldId="256"/>
        </pc:sldMkLst>
        <pc:picChg chg="mod ord">
          <ac:chgData name="Steenhoven, Timo van der" userId="S::522397@student.inholland.nl::0584bfb1-be9c-4e3d-acec-cf5a5ec6af91" providerId="AD" clId="Web-{DA034031-CCA5-2EAA-1BCB-627AB21F40B6}" dt="2020-10-16T10:41:16.315" v="8"/>
          <ac:picMkLst>
            <pc:docMk/>
            <pc:sldMk cId="1706255860" sldId="256"/>
            <ac:picMk id="6" creationId="{BFF02549-8B91-403C-A078-7B377C3D45DC}"/>
          </ac:picMkLst>
        </pc:picChg>
      </pc:sldChg>
      <pc:sldChg chg="modSp">
        <pc:chgData name="Steenhoven, Timo van der" userId="S::522397@student.inholland.nl::0584bfb1-be9c-4e3d-acec-cf5a5ec6af91" providerId="AD" clId="Web-{DA034031-CCA5-2EAA-1BCB-627AB21F40B6}" dt="2020-10-16T10:41:05.830" v="7"/>
        <pc:sldMkLst>
          <pc:docMk/>
          <pc:sldMk cId="1693327761" sldId="257"/>
        </pc:sldMkLst>
        <pc:picChg chg="ord">
          <ac:chgData name="Steenhoven, Timo van der" userId="S::522397@student.inholland.nl::0584bfb1-be9c-4e3d-acec-cf5a5ec6af91" providerId="AD" clId="Web-{DA034031-CCA5-2EAA-1BCB-627AB21F40B6}" dt="2020-10-16T10:41:05.830" v="7"/>
          <ac:picMkLst>
            <pc:docMk/>
            <pc:sldMk cId="1693327761" sldId="257"/>
            <ac:picMk id="4" creationId="{B6A2EF59-202B-4AF7-A96D-2C381AD48D8E}"/>
          </ac:picMkLst>
        </pc:picChg>
      </pc:sldChg>
      <pc:sldChg chg="modSp">
        <pc:chgData name="Steenhoven, Timo van der" userId="S::522397@student.inholland.nl::0584bfb1-be9c-4e3d-acec-cf5a5ec6af91" providerId="AD" clId="Web-{DA034031-CCA5-2EAA-1BCB-627AB21F40B6}" dt="2020-10-16T10:40:59.924" v="6"/>
        <pc:sldMkLst>
          <pc:docMk/>
          <pc:sldMk cId="13901233" sldId="259"/>
        </pc:sldMkLst>
        <pc:spChg chg="ord">
          <ac:chgData name="Steenhoven, Timo van der" userId="S::522397@student.inholland.nl::0584bfb1-be9c-4e3d-acec-cf5a5ec6af91" providerId="AD" clId="Web-{DA034031-CCA5-2EAA-1BCB-627AB21F40B6}" dt="2020-10-16T10:40:59.924" v="6"/>
          <ac:spMkLst>
            <pc:docMk/>
            <pc:sldMk cId="13901233" sldId="259"/>
            <ac:spMk id="3" creationId="{80706239-4225-49E0-98C4-C812FAA433F8}"/>
          </ac:spMkLst>
        </pc:spChg>
        <pc:picChg chg="ord">
          <ac:chgData name="Steenhoven, Timo van der" userId="S::522397@student.inholland.nl::0584bfb1-be9c-4e3d-acec-cf5a5ec6af91" providerId="AD" clId="Web-{DA034031-CCA5-2EAA-1BCB-627AB21F40B6}" dt="2020-10-16T10:38:41.436" v="5"/>
          <ac:picMkLst>
            <pc:docMk/>
            <pc:sldMk cId="13901233" sldId="259"/>
            <ac:picMk id="4" creationId="{56D88FA9-F721-4564-9AA9-CB71B5409229}"/>
          </ac:picMkLst>
        </pc:picChg>
      </pc:sldChg>
    </pc:docChg>
  </pc:docChgLst>
  <pc:docChgLst>
    <pc:chgData name="Steenhoven, Timo van der" userId="0584bfb1-be9c-4e3d-acec-cf5a5ec6af91" providerId="ADAL" clId="{34FA3BFD-C5D3-450B-82D0-4766EDBBAF52}"/>
    <pc:docChg chg="undo custSel modSld">
      <pc:chgData name="Steenhoven, Timo van der" userId="0584bfb1-be9c-4e3d-acec-cf5a5ec6af91" providerId="ADAL" clId="{34FA3BFD-C5D3-450B-82D0-4766EDBBAF52}" dt="2020-05-22T14:22:12.825" v="1441" actId="20577"/>
      <pc:docMkLst>
        <pc:docMk/>
      </pc:docMkLst>
      <pc:sldChg chg="addSp modSp modAnim modNotesTx">
        <pc:chgData name="Steenhoven, Timo van der" userId="0584bfb1-be9c-4e3d-acec-cf5a5ec6af91" providerId="ADAL" clId="{34FA3BFD-C5D3-450B-82D0-4766EDBBAF52}" dt="2020-05-22T14:17:59.816" v="1335"/>
        <pc:sldMkLst>
          <pc:docMk/>
          <pc:sldMk cId="1706255860" sldId="256"/>
        </pc:sldMkLst>
        <pc:picChg chg="mod ord">
          <ac:chgData name="Steenhoven, Timo van der" userId="0584bfb1-be9c-4e3d-acec-cf5a5ec6af91" providerId="ADAL" clId="{34FA3BFD-C5D3-450B-82D0-4766EDBBAF52}" dt="2020-05-22T14:13:43.721" v="1294" actId="167"/>
          <ac:picMkLst>
            <pc:docMk/>
            <pc:sldMk cId="1706255860" sldId="256"/>
            <ac:picMk id="6" creationId="{BFF02549-8B91-403C-A078-7B377C3D45DC}"/>
          </ac:picMkLst>
        </pc:picChg>
        <pc:picChg chg="ord">
          <ac:chgData name="Steenhoven, Timo van der" userId="0584bfb1-be9c-4e3d-acec-cf5a5ec6af91" providerId="ADAL" clId="{34FA3BFD-C5D3-450B-82D0-4766EDBBAF52}" dt="2020-05-22T10:19:31.270" v="0" actId="167"/>
          <ac:picMkLst>
            <pc:docMk/>
            <pc:sldMk cId="1706255860" sldId="256"/>
            <ac:picMk id="7" creationId="{65013A7F-2FBC-4BF8-97DB-9104EC4AFAFF}"/>
          </ac:picMkLst>
        </pc:picChg>
        <pc:picChg chg="mod">
          <ac:chgData name="Steenhoven, Timo van der" userId="0584bfb1-be9c-4e3d-acec-cf5a5ec6af91" providerId="ADAL" clId="{34FA3BFD-C5D3-450B-82D0-4766EDBBAF52}" dt="2020-05-22T14:14:53.366" v="1309" actId="1076"/>
          <ac:picMkLst>
            <pc:docMk/>
            <pc:sldMk cId="1706255860" sldId="256"/>
            <ac:picMk id="17" creationId="{8D570BF1-9122-47C2-9239-AC648047C565}"/>
          </ac:picMkLst>
        </pc:picChg>
        <pc:picChg chg="add mod">
          <ac:chgData name="Steenhoven, Timo van der" userId="0584bfb1-be9c-4e3d-acec-cf5a5ec6af91" providerId="ADAL" clId="{34FA3BFD-C5D3-450B-82D0-4766EDBBAF52}" dt="2020-05-22T14:14:37.912" v="1303" actId="1076"/>
          <ac:picMkLst>
            <pc:docMk/>
            <pc:sldMk cId="1706255860" sldId="256"/>
            <ac:picMk id="21" creationId="{AF34FA1D-0C70-4EF6-9988-702D3B98E18C}"/>
          </ac:picMkLst>
        </pc:picChg>
        <pc:picChg chg="add mod">
          <ac:chgData name="Steenhoven, Timo van der" userId="0584bfb1-be9c-4e3d-acec-cf5a5ec6af91" providerId="ADAL" clId="{34FA3BFD-C5D3-450B-82D0-4766EDBBAF52}" dt="2020-05-22T14:14:45.479" v="1305" actId="688"/>
          <ac:picMkLst>
            <pc:docMk/>
            <pc:sldMk cId="1706255860" sldId="256"/>
            <ac:picMk id="23" creationId="{D15573F9-9710-435F-A8DD-D36D7A2292CF}"/>
          </ac:picMkLst>
        </pc:picChg>
        <pc:picChg chg="add mod">
          <ac:chgData name="Steenhoven, Timo van der" userId="0584bfb1-be9c-4e3d-acec-cf5a5ec6af91" providerId="ADAL" clId="{34FA3BFD-C5D3-450B-82D0-4766EDBBAF52}" dt="2020-05-22T14:14:55.444" v="1310" actId="1076"/>
          <ac:picMkLst>
            <pc:docMk/>
            <pc:sldMk cId="1706255860" sldId="256"/>
            <ac:picMk id="24" creationId="{A7E3C00F-25F8-43F2-8B4E-76D3C645F9EB}"/>
          </ac:picMkLst>
        </pc:picChg>
      </pc:sldChg>
      <pc:sldChg chg="modNotesTx">
        <pc:chgData name="Steenhoven, Timo van der" userId="0584bfb1-be9c-4e3d-acec-cf5a5ec6af91" providerId="ADAL" clId="{34FA3BFD-C5D3-450B-82D0-4766EDBBAF52}" dt="2020-05-22T14:22:12.825" v="1441" actId="20577"/>
        <pc:sldMkLst>
          <pc:docMk/>
          <pc:sldMk cId="1454241526" sldId="258"/>
        </pc:sldMkLst>
      </pc:sldChg>
      <pc:sldChg chg="modNotesTx">
        <pc:chgData name="Steenhoven, Timo van der" userId="0584bfb1-be9c-4e3d-acec-cf5a5ec6af91" providerId="ADAL" clId="{34FA3BFD-C5D3-450B-82D0-4766EDBBAF52}" dt="2020-05-22T14:21:16.570" v="1433" actId="20577"/>
        <pc:sldMkLst>
          <pc:docMk/>
          <pc:sldMk cId="13901233" sldId="259"/>
        </pc:sldMkLst>
      </pc:sldChg>
      <pc:sldChg chg="modNotesTx">
        <pc:chgData name="Steenhoven, Timo van der" userId="0584bfb1-be9c-4e3d-acec-cf5a5ec6af91" providerId="ADAL" clId="{34FA3BFD-C5D3-450B-82D0-4766EDBBAF52}" dt="2020-05-22T10:36:27.839" v="10" actId="20577"/>
        <pc:sldMkLst>
          <pc:docMk/>
          <pc:sldMk cId="3265589012" sldId="260"/>
        </pc:sldMkLst>
      </pc:sldChg>
    </pc:docChg>
  </pc:docChgLst>
  <pc:docChgLst>
    <pc:chgData name="Bakare, Emmanuel" userId="ded5064a-a4a0-4924-a64e-cecea537b170" providerId="ADAL" clId="{E1577DF0-D214-48B0-B8B5-9AFF2EC1314B}"/>
    <pc:docChg chg="modSld">
      <pc:chgData name="Bakare, Emmanuel" userId="ded5064a-a4a0-4924-a64e-cecea537b170" providerId="ADAL" clId="{E1577DF0-D214-48B0-B8B5-9AFF2EC1314B}" dt="2020-05-22T10:26:16.389" v="0" actId="20577"/>
      <pc:docMkLst>
        <pc:docMk/>
      </pc:docMkLst>
      <pc:sldChg chg="modSp">
        <pc:chgData name="Bakare, Emmanuel" userId="ded5064a-a4a0-4924-a64e-cecea537b170" providerId="ADAL" clId="{E1577DF0-D214-48B0-B8B5-9AFF2EC1314B}" dt="2020-05-22T10:26:16.389" v="0" actId="20577"/>
        <pc:sldMkLst>
          <pc:docMk/>
          <pc:sldMk cId="1454241526" sldId="258"/>
        </pc:sldMkLst>
        <pc:spChg chg="mod">
          <ac:chgData name="Bakare, Emmanuel" userId="ded5064a-a4a0-4924-a64e-cecea537b170" providerId="ADAL" clId="{E1577DF0-D214-48B0-B8B5-9AFF2EC1314B}" dt="2020-05-22T10:26:16.389" v="0" actId="20577"/>
          <ac:spMkLst>
            <pc:docMk/>
            <pc:sldMk cId="1454241526" sldId="258"/>
            <ac:spMk id="11" creationId="{9CF7E00B-A836-4FCA-8CE6-CAB9781C64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877E8-4021-420A-B8AD-0A816D749CF1}" type="datetimeFigureOut">
              <a:rPr lang="nl-NL" smtClean="0"/>
              <a:t>16-10-2020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97453-D0F7-4DA8-98B2-8C9C9BBE7F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21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production</a:t>
            </a:r>
            <a:r>
              <a:rPr lang="nl-NL" dirty="0"/>
              <a:t> proces (Timo)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Questions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end,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presentator </a:t>
            </a:r>
            <a:r>
              <a:rPr lang="nl-NL" dirty="0" err="1"/>
              <a:t>hasn’t</a:t>
            </a:r>
            <a:r>
              <a:rPr lang="nl-NL" dirty="0"/>
              <a:t> </a:t>
            </a:r>
            <a:r>
              <a:rPr lang="nl-NL" dirty="0" err="1"/>
              <a:t>said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.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Introduction</a:t>
            </a:r>
            <a:r>
              <a:rPr lang="nl-NL" dirty="0"/>
              <a:t>:</a:t>
            </a:r>
          </a:p>
          <a:p>
            <a:pPr marL="0" indent="0">
              <a:buFontTx/>
              <a:buNone/>
            </a:pPr>
            <a:r>
              <a:rPr lang="nl-NL" dirty="0"/>
              <a:t>Introduce </a:t>
            </a:r>
            <a:r>
              <a:rPr lang="nl-NL" dirty="0" err="1"/>
              <a:t>the</a:t>
            </a:r>
            <a:r>
              <a:rPr lang="nl-NL" dirty="0"/>
              <a:t> members of </a:t>
            </a:r>
            <a:r>
              <a:rPr lang="nl-NL" dirty="0" err="1"/>
              <a:t>our</a:t>
            </a:r>
            <a:r>
              <a:rPr lang="nl-NL" dirty="0"/>
              <a:t> team (name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?))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First start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challenge</a:t>
            </a:r>
            <a:r>
              <a:rPr lang="nl-NL" dirty="0"/>
              <a:t> we have </a:t>
            </a:r>
            <a:r>
              <a:rPr lang="nl-NL" dirty="0" err="1"/>
              <a:t>gotten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Alliantie. 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Production</a:t>
            </a:r>
            <a:r>
              <a:rPr lang="nl-NL" dirty="0"/>
              <a:t> Proces:</a:t>
            </a:r>
          </a:p>
          <a:p>
            <a:pPr marL="0" indent="0">
              <a:buFontTx/>
              <a:buNone/>
            </a:pP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lot of </a:t>
            </a:r>
            <a:r>
              <a:rPr lang="nl-NL" dirty="0" err="1"/>
              <a:t>usable</a:t>
            </a:r>
            <a:r>
              <a:rPr lang="nl-NL" dirty="0"/>
              <a:t> </a:t>
            </a:r>
            <a:r>
              <a:rPr lang="nl-NL" dirty="0" err="1"/>
              <a:t>materials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from</a:t>
            </a:r>
            <a:r>
              <a:rPr lang="nl-NL" dirty="0"/>
              <a:t> 1 home.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suprise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audience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telling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:</a:t>
            </a:r>
          </a:p>
          <a:p>
            <a:pPr marL="0" indent="0">
              <a:buFontTx/>
              <a:buNone/>
            </a:pPr>
            <a:r>
              <a:rPr lang="nl-NL" dirty="0"/>
              <a:t>60.000 homes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renovate</a:t>
            </a:r>
            <a:r>
              <a:rPr lang="nl-NL" dirty="0"/>
              <a:t>.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b="1" u="sng" dirty="0" err="1"/>
              <a:t>circulate</a:t>
            </a:r>
            <a:r>
              <a:rPr lang="nl-NL" b="0" u="none" dirty="0"/>
              <a:t> </a:t>
            </a:r>
            <a:r>
              <a:rPr lang="nl-NL" b="0" u="none" dirty="0" err="1"/>
              <a:t>materials</a:t>
            </a:r>
            <a:r>
              <a:rPr lang="nl-NL" b="0" u="none" dirty="0"/>
              <a:t> back </a:t>
            </a:r>
            <a:r>
              <a:rPr lang="nl-NL" b="0" u="none" dirty="0" err="1"/>
              <a:t>into</a:t>
            </a:r>
            <a:r>
              <a:rPr lang="nl-NL" b="0" u="none" dirty="0"/>
              <a:t> </a:t>
            </a:r>
            <a:r>
              <a:rPr lang="nl-NL" b="0" u="none" dirty="0" err="1"/>
              <a:t>the</a:t>
            </a:r>
            <a:r>
              <a:rPr lang="nl-NL" b="0" u="none" dirty="0"/>
              <a:t> </a:t>
            </a:r>
            <a:r>
              <a:rPr lang="nl-NL" b="0" u="none" dirty="0" err="1"/>
              <a:t>houses</a:t>
            </a:r>
            <a:r>
              <a:rPr lang="nl-NL" b="0" u="none" dirty="0"/>
              <a:t>? </a:t>
            </a:r>
          </a:p>
          <a:p>
            <a:pPr marL="0" indent="0">
              <a:buFontTx/>
              <a:buNone/>
            </a:pPr>
            <a:r>
              <a:rPr lang="nl-NL" b="0" u="none" dirty="0"/>
              <a:t>For </a:t>
            </a:r>
            <a:r>
              <a:rPr lang="nl-NL" b="0" u="none" dirty="0" err="1"/>
              <a:t>example</a:t>
            </a:r>
            <a:r>
              <a:rPr lang="nl-NL" b="0" u="none" dirty="0"/>
              <a:t>: </a:t>
            </a:r>
            <a:r>
              <a:rPr lang="nl-NL" b="0" u="none" dirty="0" err="1"/>
              <a:t>our</a:t>
            </a:r>
            <a:r>
              <a:rPr lang="nl-NL" b="0" u="none" dirty="0"/>
              <a:t> lamp.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97453-D0F7-4DA8-98B2-8C9C9BBE7F7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04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Emmanuel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97453-D0F7-4DA8-98B2-8C9C9BBE7F7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822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First: Emmanuel. </a:t>
            </a:r>
          </a:p>
          <a:p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selling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lamp as a </a:t>
            </a:r>
            <a:r>
              <a:rPr lang="nl-NL" dirty="0" err="1"/>
              <a:t>circular</a:t>
            </a:r>
            <a:r>
              <a:rPr lang="nl-NL" dirty="0"/>
              <a:t> product in stores.</a:t>
            </a:r>
          </a:p>
          <a:p>
            <a:endParaRPr lang="nl-NL" dirty="0"/>
          </a:p>
          <a:p>
            <a:r>
              <a:rPr lang="nl-NL" dirty="0"/>
              <a:t>Second: Timo</a:t>
            </a:r>
          </a:p>
          <a:p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together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parties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lamps</a:t>
            </a:r>
            <a:r>
              <a:rPr lang="nl-NL" dirty="0"/>
              <a:t> </a:t>
            </a:r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residents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homes of de Alliantie. </a:t>
            </a:r>
          </a:p>
          <a:p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:</a:t>
            </a:r>
          </a:p>
          <a:p>
            <a:r>
              <a:rPr lang="nl-NL" dirty="0"/>
              <a:t>exchange </a:t>
            </a:r>
            <a:r>
              <a:rPr lang="nl-NL" dirty="0" err="1"/>
              <a:t>houses</a:t>
            </a:r>
            <a:r>
              <a:rPr lang="nl-NL" dirty="0"/>
              <a:t>: </a:t>
            </a:r>
            <a:r>
              <a:rPr lang="nl-NL" dirty="0" err="1"/>
              <a:t>houses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live in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renovations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97453-D0F7-4DA8-98B2-8C9C9BBE7F7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39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Saskia</a:t>
            </a:r>
          </a:p>
          <a:p>
            <a:endParaRPr lang="nl-NL" dirty="0"/>
          </a:p>
          <a:p>
            <a:r>
              <a:rPr lang="nl-NL" dirty="0"/>
              <a:t>The design</a:t>
            </a:r>
          </a:p>
          <a:p>
            <a:r>
              <a:rPr lang="nl-NL" dirty="0"/>
              <a:t>	The lamp is made out of a </a:t>
            </a:r>
            <a:r>
              <a:rPr lang="nl-NL" dirty="0" err="1"/>
              <a:t>wooden</a:t>
            </a:r>
            <a:r>
              <a:rPr lang="nl-NL" dirty="0"/>
              <a:t> board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</a:t>
            </a:r>
            <a:r>
              <a:rPr lang="nl-NL" dirty="0" err="1"/>
              <a:t>kitchen</a:t>
            </a:r>
            <a:r>
              <a:rPr lang="nl-NL" dirty="0"/>
              <a:t> door.</a:t>
            </a:r>
          </a:p>
          <a:p>
            <a:endParaRPr lang="nl-NL" dirty="0"/>
          </a:p>
          <a:p>
            <a:r>
              <a:rPr lang="nl-NL" dirty="0"/>
              <a:t>How is </a:t>
            </a:r>
            <a:r>
              <a:rPr lang="nl-NL" dirty="0" err="1"/>
              <a:t>it</a:t>
            </a:r>
            <a:r>
              <a:rPr lang="nl-NL" dirty="0"/>
              <a:t> made?</a:t>
            </a:r>
          </a:p>
          <a:p>
            <a:r>
              <a:rPr lang="nl-NL" dirty="0"/>
              <a:t>	Out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kitchen</a:t>
            </a:r>
            <a:r>
              <a:rPr lang="nl-NL" dirty="0"/>
              <a:t> door we cut 4 exact </a:t>
            </a:r>
            <a:r>
              <a:rPr lang="nl-NL" dirty="0" err="1"/>
              <a:t>same</a:t>
            </a:r>
            <a:r>
              <a:rPr lang="nl-NL" dirty="0"/>
              <a:t> pieces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fit in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eachother</a:t>
            </a:r>
            <a:r>
              <a:rPr lang="nl-NL" dirty="0"/>
              <a:t> like </a:t>
            </a:r>
            <a:r>
              <a:rPr lang="nl-NL" dirty="0" err="1"/>
              <a:t>puzzle</a:t>
            </a:r>
            <a:r>
              <a:rPr lang="nl-NL" dirty="0"/>
              <a:t> pieces. </a:t>
            </a:r>
          </a:p>
          <a:p>
            <a:r>
              <a:rPr lang="nl-NL" dirty="0"/>
              <a:t>	The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puzzle</a:t>
            </a:r>
            <a:r>
              <a:rPr lang="nl-NL" dirty="0"/>
              <a:t> pieces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</a:t>
            </a:r>
            <a:r>
              <a:rPr lang="nl-NL" dirty="0" err="1"/>
              <a:t>boxjoint</a:t>
            </a:r>
            <a:r>
              <a:rPr lang="nl-NL" dirty="0"/>
              <a:t>/tandverbinding.</a:t>
            </a:r>
          </a:p>
          <a:p>
            <a:r>
              <a:rPr lang="nl-NL" dirty="0"/>
              <a:t>	</a:t>
            </a:r>
            <a:r>
              <a:rPr lang="nl-NL" dirty="0" err="1"/>
              <a:t>Then</a:t>
            </a:r>
            <a:r>
              <a:rPr lang="nl-NL" dirty="0"/>
              <a:t> we cut </a:t>
            </a:r>
            <a:r>
              <a:rPr lang="nl-NL" dirty="0" err="1"/>
              <a:t>two</a:t>
            </a:r>
            <a:r>
              <a:rPr lang="nl-NL" dirty="0"/>
              <a:t> more pieces </a:t>
            </a:r>
            <a:r>
              <a:rPr lang="nl-NL" dirty="0" err="1"/>
              <a:t>to</a:t>
            </a:r>
            <a:r>
              <a:rPr lang="nl-NL" dirty="0"/>
              <a:t> make a cross in </a:t>
            </a:r>
            <a:r>
              <a:rPr lang="nl-NL" dirty="0" err="1"/>
              <a:t>the</a:t>
            </a:r>
            <a:r>
              <a:rPr lang="nl-NL" dirty="0"/>
              <a:t> lamp,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stand, but </a:t>
            </a:r>
            <a:r>
              <a:rPr lang="nl-NL" dirty="0" err="1"/>
              <a:t>also</a:t>
            </a:r>
            <a:r>
              <a:rPr lang="nl-NL" dirty="0"/>
              <a:t> hang. </a:t>
            </a:r>
          </a:p>
          <a:p>
            <a:r>
              <a:rPr lang="nl-NL" dirty="0"/>
              <a:t>	The </a:t>
            </a:r>
            <a:r>
              <a:rPr lang="nl-NL" dirty="0" err="1"/>
              <a:t>boxjoint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made without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glue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lamp is </a:t>
            </a:r>
            <a:r>
              <a:rPr lang="nl-NL" dirty="0" err="1"/>
              <a:t>fully</a:t>
            </a:r>
            <a:r>
              <a:rPr lang="nl-NL" dirty="0"/>
              <a:t> </a:t>
            </a:r>
            <a:r>
              <a:rPr lang="nl-NL" dirty="0" err="1"/>
              <a:t>recyclable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reuseable</a:t>
            </a:r>
            <a:r>
              <a:rPr lang="nl-NL" dirty="0"/>
              <a:t>. 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97453-D0F7-4DA8-98B2-8C9C9BBE7F7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56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Saskia </a:t>
            </a:r>
          </a:p>
          <a:p>
            <a:endParaRPr lang="nl-NL" dirty="0"/>
          </a:p>
          <a:p>
            <a:r>
              <a:rPr lang="nl-NL" dirty="0" err="1"/>
              <a:t>Further</a:t>
            </a:r>
            <a:r>
              <a:rPr lang="nl-NL" dirty="0"/>
              <a:t> </a:t>
            </a:r>
          </a:p>
          <a:p>
            <a:r>
              <a:rPr lang="nl-NL" dirty="0"/>
              <a:t>We are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materials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Alliantie </a:t>
            </a:r>
            <a:r>
              <a:rPr lang="nl-NL" dirty="0" err="1"/>
              <a:t>and</a:t>
            </a:r>
            <a:r>
              <a:rPr lang="nl-NL" dirty="0"/>
              <a:t> we </a:t>
            </a:r>
            <a:r>
              <a:rPr lang="nl-NL" dirty="0" err="1"/>
              <a:t>would</a:t>
            </a:r>
            <a:r>
              <a:rPr lang="nl-NL" dirty="0"/>
              <a:t> love </a:t>
            </a:r>
            <a:r>
              <a:rPr lang="nl-NL" dirty="0" err="1"/>
              <a:t>to</a:t>
            </a:r>
            <a:r>
              <a:rPr lang="nl-NL" dirty="0"/>
              <a:t> put </a:t>
            </a:r>
            <a:r>
              <a:rPr lang="nl-NL" dirty="0" err="1"/>
              <a:t>them</a:t>
            </a:r>
            <a:r>
              <a:rPr lang="nl-NL" dirty="0"/>
              <a:t> back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houses</a:t>
            </a:r>
            <a:r>
              <a:rPr lang="nl-NL" dirty="0"/>
              <a:t>. </a:t>
            </a:r>
          </a:p>
          <a:p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 we are </a:t>
            </a:r>
            <a:r>
              <a:rPr lang="nl-NL" dirty="0" err="1"/>
              <a:t>planned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start </a:t>
            </a:r>
            <a:r>
              <a:rPr lang="nl-NL" dirty="0" err="1"/>
              <a:t>with</a:t>
            </a:r>
            <a:r>
              <a:rPr lang="nl-NL" dirty="0"/>
              <a:t> a few </a:t>
            </a:r>
            <a:r>
              <a:rPr lang="nl-NL" dirty="0" err="1"/>
              <a:t>lamps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will</a:t>
            </a:r>
            <a:r>
              <a:rPr lang="nl-NL" dirty="0"/>
              <a:t> put in </a:t>
            </a:r>
            <a:r>
              <a:rPr lang="nl-NL" dirty="0" err="1"/>
              <a:t>the</a:t>
            </a:r>
            <a:r>
              <a:rPr lang="nl-NL" dirty="0"/>
              <a:t> exchange </a:t>
            </a:r>
            <a:r>
              <a:rPr lang="nl-NL" dirty="0" err="1"/>
              <a:t>houses</a:t>
            </a:r>
            <a:r>
              <a:rPr lang="nl-NL" dirty="0"/>
              <a:t>. </a:t>
            </a: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like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buy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houses</a:t>
            </a:r>
            <a:r>
              <a:rPr lang="nl-NL" dirty="0"/>
              <a:t>. </a:t>
            </a:r>
          </a:p>
          <a:p>
            <a:endParaRPr lang="nl-NL" dirty="0"/>
          </a:p>
          <a:p>
            <a:r>
              <a:rPr lang="nl-NL" dirty="0"/>
              <a:t>…….</a:t>
            </a:r>
          </a:p>
          <a:p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end of </a:t>
            </a:r>
            <a:r>
              <a:rPr lang="nl-NL" dirty="0" err="1"/>
              <a:t>the</a:t>
            </a:r>
            <a:r>
              <a:rPr lang="nl-NL" dirty="0"/>
              <a:t> pitch </a:t>
            </a:r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time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quetions</a:t>
            </a:r>
            <a:r>
              <a:rPr lang="nl-NL" dirty="0"/>
              <a:t> </a:t>
            </a:r>
            <a:r>
              <a:rPr lang="nl-NL" dirty="0" err="1"/>
              <a:t>please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afraid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97453-D0F7-4DA8-98B2-8C9C9BBE7F7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80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16-10-2020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7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16-10-2020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27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16-10-2020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75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16-10-2020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67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16-10-2020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030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16-10-2020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827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16-10-2020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673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Mat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089" y="603253"/>
            <a:ext cx="7886700" cy="38222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1. </a:t>
            </a:r>
            <a:r>
              <a:rPr lang="nl-NL" err="1"/>
              <a:t>Material</a:t>
            </a:r>
            <a:r>
              <a:rPr lang="nl-NL"/>
              <a:t> (waste) / </a:t>
            </a:r>
            <a:r>
              <a:rPr lang="nl-NL" err="1"/>
              <a:t>starting</a:t>
            </a:r>
            <a:r>
              <a:rPr lang="nl-NL"/>
              <a:t> point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089" y="603253"/>
            <a:ext cx="7886700" cy="38222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2. </a:t>
            </a:r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problem</a:t>
            </a:r>
            <a:r>
              <a:rPr lang="nl-NL"/>
              <a:t> do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solve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who</a:t>
            </a:r>
            <a:r>
              <a:rPr lang="nl-NL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1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089" y="603253"/>
            <a:ext cx="7886700" cy="38222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3. Solution / Product – </a:t>
            </a:r>
            <a:r>
              <a:rPr lang="nl-NL" err="1"/>
              <a:t>who</a:t>
            </a:r>
            <a:r>
              <a:rPr lang="nl-NL"/>
              <a:t> is </a:t>
            </a:r>
            <a:r>
              <a:rPr lang="nl-NL" err="1"/>
              <a:t>your</a:t>
            </a:r>
            <a:r>
              <a:rPr lang="nl-NL"/>
              <a:t> customer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echnical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089" y="603253"/>
            <a:ext cx="7886700" cy="38222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4. Technical details – </a:t>
            </a:r>
            <a:r>
              <a:rPr lang="nl-NL" err="1"/>
              <a:t>what</a:t>
            </a:r>
            <a:r>
              <a:rPr lang="nl-NL"/>
              <a:t> is </a:t>
            </a:r>
            <a:r>
              <a:rPr lang="nl-NL" err="1"/>
              <a:t>unique</a:t>
            </a:r>
            <a:r>
              <a:rPr lang="nl-NL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partners, business model, n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089" y="603253"/>
            <a:ext cx="7886700" cy="38222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5. Partners, business model, </a:t>
            </a:r>
            <a:r>
              <a:rPr lang="nl-NL" err="1"/>
              <a:t>what</a:t>
            </a:r>
            <a:r>
              <a:rPr lang="nl-NL"/>
              <a:t> do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need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bring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idea</a:t>
            </a:r>
            <a:r>
              <a:rPr lang="nl-NL"/>
              <a:t> </a:t>
            </a:r>
            <a:r>
              <a:rPr lang="nl-NL" err="1"/>
              <a:t>further</a:t>
            </a:r>
            <a:r>
              <a:rPr lang="nl-NL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2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16-10-2020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36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16-10-2020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89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83A-8412-4D20-863D-3CA56F68E3AC}" type="datetimeFigureOut">
              <a:rPr lang="nl-NL" smtClean="0"/>
              <a:t>16-10-2020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72D-D2B4-448E-A6C6-A93C7139A4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258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3183A-8412-4D20-863D-3CA56F68E3AC}" type="datetimeFigureOut">
              <a:rPr lang="nl-NL" smtClean="0"/>
              <a:t>16-10-2020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1372D-D2B4-448E-A6C6-A93C7139A4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240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4" r:id="rId3"/>
    <p:sldLayoutId id="2147483745" r:id="rId4"/>
    <p:sldLayoutId id="2147483746" r:id="rId5"/>
    <p:sldLayoutId id="2147483747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jpe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10.jpeg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8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5" Type="http://schemas.openxmlformats.org/officeDocument/2006/relationships/image" Target="../media/image7.jpeg"/><Relationship Id="rId10" Type="http://schemas.openxmlformats.org/officeDocument/2006/relationships/image" Target="../media/image2.svg"/><Relationship Id="rId4" Type="http://schemas.openxmlformats.org/officeDocument/2006/relationships/image" Target="../media/image16.jpe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21.jpe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18903AE-1A93-42BB-9CA7-6650C6B9D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3634" y="17837"/>
            <a:ext cx="2152800" cy="414000"/>
          </a:xfrm>
          <a:prstGeom prst="rect">
            <a:avLst/>
          </a:prstGeom>
        </p:spPr>
      </p:pic>
      <p:pic>
        <p:nvPicPr>
          <p:cNvPr id="7" name="Afbeelding 6" descr="Afbeelding met tekening&#10;&#10;Automatisch gegenereerde beschrijving">
            <a:extLst>
              <a:ext uri="{FF2B5EF4-FFF2-40B4-BE49-F238E27FC236}">
                <a16:creationId xmlns:a16="http://schemas.microsoft.com/office/drawing/2014/main" id="{65013A7F-2FBC-4BF8-97DB-9104EC4AF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7" y="1757570"/>
            <a:ext cx="2160000" cy="2160000"/>
          </a:xfrm>
          <a:prstGeom prst="rect">
            <a:avLst/>
          </a:prstGeom>
        </p:spPr>
      </p:pic>
      <p:pic>
        <p:nvPicPr>
          <p:cNvPr id="8" name="Afbeelding 7" descr="Afbeelding met tekening&#10;&#10;Automatisch gegenereerde beschrijving">
            <a:extLst>
              <a:ext uri="{FF2B5EF4-FFF2-40B4-BE49-F238E27FC236}">
                <a16:creationId xmlns:a16="http://schemas.microsoft.com/office/drawing/2014/main" id="{5D0B95E9-6FB7-4D4F-A419-CE06F959E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99" y="4177998"/>
            <a:ext cx="1440000" cy="1166400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17439E3F-E71C-40B4-933A-9CD8E47D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98E325C-F937-40F1-8102-888B688B85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78" y="3734866"/>
            <a:ext cx="2160000" cy="2160000"/>
          </a:xfrm>
          <a:prstGeom prst="rect">
            <a:avLst/>
          </a:prstGeom>
        </p:spPr>
      </p:pic>
      <p:pic>
        <p:nvPicPr>
          <p:cNvPr id="11" name="Afbeelding 10" descr="Afbeelding met straat&#10;&#10;Automatisch gegenereerde beschrijving">
            <a:extLst>
              <a:ext uri="{FF2B5EF4-FFF2-40B4-BE49-F238E27FC236}">
                <a16:creationId xmlns:a16="http://schemas.microsoft.com/office/drawing/2014/main" id="{A9D08190-2687-4D28-B7A9-ED16AEF0E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8074">
            <a:off x="7242246" y="2689726"/>
            <a:ext cx="900000" cy="900000"/>
          </a:xfrm>
          <a:prstGeom prst="rect">
            <a:avLst/>
          </a:prstGeom>
        </p:spPr>
      </p:pic>
      <p:pic>
        <p:nvPicPr>
          <p:cNvPr id="14" name="Afbeelding 13" descr="Afbeelding met straat&#10;&#10;Automatisch gegenereerde beschrijving">
            <a:extLst>
              <a:ext uri="{FF2B5EF4-FFF2-40B4-BE49-F238E27FC236}">
                <a16:creationId xmlns:a16="http://schemas.microsoft.com/office/drawing/2014/main" id="{F58CED6C-8115-43D1-AC48-5B0F841F66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30" y="3396169"/>
            <a:ext cx="900000" cy="900000"/>
          </a:xfrm>
          <a:prstGeom prst="rect">
            <a:avLst/>
          </a:prstGeom>
        </p:spPr>
      </p:pic>
      <p:pic>
        <p:nvPicPr>
          <p:cNvPr id="17" name="Afbeelding 16" descr="Afbeelding met straat&#10;&#10;Automatisch gegenereerde beschrijving">
            <a:extLst>
              <a:ext uri="{FF2B5EF4-FFF2-40B4-BE49-F238E27FC236}">
                <a16:creationId xmlns:a16="http://schemas.microsoft.com/office/drawing/2014/main" id="{8D570BF1-9122-47C2-9239-AC648047C5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8652">
            <a:off x="8101098" y="2766950"/>
            <a:ext cx="900000" cy="90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62ABB5-F261-4B65-9AC7-B5A29FEAE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31702" r="13331"/>
          <a:stretch/>
        </p:blipFill>
        <p:spPr bwMode="auto">
          <a:xfrm>
            <a:off x="3551445" y="603253"/>
            <a:ext cx="192841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Afbeelding 19" descr="Afbeelding met tekening&#10;&#10;Automatisch gegenereerde beschrijving">
            <a:extLst>
              <a:ext uri="{FF2B5EF4-FFF2-40B4-BE49-F238E27FC236}">
                <a16:creationId xmlns:a16="http://schemas.microsoft.com/office/drawing/2014/main" id="{06A93A9E-07E5-4E7A-BEB0-626A3028B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06342" y="907497"/>
            <a:ext cx="1440000" cy="1166400"/>
          </a:xfrm>
          <a:prstGeom prst="rect">
            <a:avLst/>
          </a:prstGeom>
        </p:spPr>
      </p:pic>
      <p:pic>
        <p:nvPicPr>
          <p:cNvPr id="22" name="Afbeelding 21" descr="Afbeelding met tekening&#10;&#10;Automatisch gegenereerde beschrijving">
            <a:extLst>
              <a:ext uri="{FF2B5EF4-FFF2-40B4-BE49-F238E27FC236}">
                <a16:creationId xmlns:a16="http://schemas.microsoft.com/office/drawing/2014/main" id="{0E0F1086-574C-44CD-A0F0-AF6ABF809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5321" flipH="1" flipV="1">
            <a:off x="6135446" y="4271664"/>
            <a:ext cx="1440000" cy="1166400"/>
          </a:xfrm>
          <a:prstGeom prst="rect">
            <a:avLst/>
          </a:prstGeom>
        </p:spPr>
      </p:pic>
      <p:pic>
        <p:nvPicPr>
          <p:cNvPr id="28" name="Afbeelding 27" descr="Afbeelding met tekening&#10;&#10;Automatisch gegenereerde beschrijving">
            <a:extLst>
              <a:ext uri="{FF2B5EF4-FFF2-40B4-BE49-F238E27FC236}">
                <a16:creationId xmlns:a16="http://schemas.microsoft.com/office/drawing/2014/main" id="{5011C727-D19E-4CB9-A649-ADD554FB1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5321">
            <a:off x="1806547" y="786517"/>
            <a:ext cx="1440000" cy="1166400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E07FF9D8-4815-492E-BD02-C2FE3FE37BE5}"/>
              </a:ext>
            </a:extLst>
          </p:cNvPr>
          <p:cNvSpPr txBox="1"/>
          <p:nvPr/>
        </p:nvSpPr>
        <p:spPr>
          <a:xfrm>
            <a:off x="2632456" y="3065079"/>
            <a:ext cx="376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Production</a:t>
            </a:r>
            <a:r>
              <a:rPr lang="nl-NL" sz="3200" b="1">
                <a:solidFill>
                  <a:srgbClr val="FF0000"/>
                </a:solidFill>
                <a:latin typeface="Verdana Pro Cond Black" panose="020B0604020202020204" pitchFamily="34" charset="0"/>
              </a:rPr>
              <a:t> proces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04BE19F1-BAFA-4F30-B301-7DCA87867BC0}"/>
              </a:ext>
            </a:extLst>
          </p:cNvPr>
          <p:cNvSpPr txBox="1"/>
          <p:nvPr/>
        </p:nvSpPr>
        <p:spPr>
          <a:xfrm>
            <a:off x="559835" y="2711774"/>
            <a:ext cx="177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SOURCE</a:t>
            </a:r>
          </a:p>
          <a:p>
            <a:pPr algn="ctr"/>
            <a:r>
              <a:rPr lang="nl-NL" sz="14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Houses</a:t>
            </a:r>
            <a:endParaRPr lang="nl-NL" sz="14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6DA6071-3D90-4660-8EDA-CDA2926949B0}"/>
              </a:ext>
            </a:extLst>
          </p:cNvPr>
          <p:cNvSpPr txBox="1"/>
          <p:nvPr/>
        </p:nvSpPr>
        <p:spPr>
          <a:xfrm>
            <a:off x="2658828" y="4750776"/>
            <a:ext cx="376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ELEMENT   Kitchen </a:t>
            </a:r>
            <a:r>
              <a:rPr lang="nl-NL" sz="14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doors</a:t>
            </a:r>
            <a:endParaRPr lang="nl-NL" sz="14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24973F72-878E-4D38-B2A7-66E76BFC3E5B}"/>
              </a:ext>
            </a:extLst>
          </p:cNvPr>
          <p:cNvSpPr txBox="1"/>
          <p:nvPr/>
        </p:nvSpPr>
        <p:spPr>
          <a:xfrm>
            <a:off x="6019978" y="2172427"/>
            <a:ext cx="376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MATERIALS</a:t>
            </a:r>
          </a:p>
          <a:p>
            <a:pPr algn="ctr"/>
            <a:r>
              <a:rPr lang="nl-NL" sz="14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Wooden</a:t>
            </a:r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 </a:t>
            </a:r>
            <a:r>
              <a:rPr lang="nl-NL" sz="14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planks</a:t>
            </a:r>
            <a:endParaRPr lang="nl-NL" sz="14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5AED53CC-C30B-4FCA-BA31-4BE085DBAE39}"/>
              </a:ext>
            </a:extLst>
          </p:cNvPr>
          <p:cNvSpPr txBox="1"/>
          <p:nvPr/>
        </p:nvSpPr>
        <p:spPr>
          <a:xfrm>
            <a:off x="3551445" y="89213"/>
            <a:ext cx="192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PRODUCT</a:t>
            </a:r>
          </a:p>
          <a:p>
            <a:pPr algn="ctr"/>
            <a:r>
              <a:rPr lang="nl-NL" sz="14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The lamp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4790FE7E-E75E-4B91-A962-D4DE5D58C882}"/>
              </a:ext>
            </a:extLst>
          </p:cNvPr>
          <p:cNvSpPr txBox="1"/>
          <p:nvPr/>
        </p:nvSpPr>
        <p:spPr>
          <a:xfrm>
            <a:off x="2624331" y="2608338"/>
            <a:ext cx="3760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INHOLLAND CIRCULAR CHALLENGE</a:t>
            </a:r>
          </a:p>
          <a:p>
            <a:pPr algn="ctr"/>
            <a:endParaRPr lang="nl-NL" sz="3200" b="1" dirty="0">
              <a:solidFill>
                <a:srgbClr val="FF0000"/>
              </a:solidFill>
              <a:latin typeface="Verdana Pro Cond Black" panose="020B0604020202020204" pitchFamily="34" charset="0"/>
            </a:endParaRPr>
          </a:p>
          <a:p>
            <a:pPr algn="ctr"/>
            <a:r>
              <a:rPr lang="nl-NL" sz="16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TEAM 3:</a:t>
            </a:r>
          </a:p>
          <a:p>
            <a:pPr algn="ctr"/>
            <a:r>
              <a:rPr lang="nl-NL" sz="16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Timothy van der Steenhoven</a:t>
            </a:r>
          </a:p>
          <a:p>
            <a:pPr algn="ctr"/>
            <a:r>
              <a:rPr lang="nl-NL" sz="16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Saskia van der Velden</a:t>
            </a:r>
          </a:p>
          <a:p>
            <a:pPr algn="ctr"/>
            <a:r>
              <a:rPr lang="nl-NL" sz="16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Emmanuel </a:t>
            </a:r>
            <a:r>
              <a:rPr lang="nl-NL" sz="1600" b="1" dirty="0" err="1">
                <a:solidFill>
                  <a:srgbClr val="FF0000"/>
                </a:solidFill>
                <a:latin typeface="Verdana Pro Cond Black" panose="020B0604020202020204" pitchFamily="34" charset="0"/>
              </a:rPr>
              <a:t>Bakare</a:t>
            </a:r>
            <a:endParaRPr lang="nl-NL" sz="1600" b="1" dirty="0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F02549-8B91-403C-A078-7B377C3D4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" y="0"/>
            <a:ext cx="9141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B33D9F1-4E4B-4055-8D2E-C0AB522C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 descr="Jonge ingenieurs gaan voor duurzaam en circulair | De Ingenieur">
            <a:extLst>
              <a:ext uri="{FF2B5EF4-FFF2-40B4-BE49-F238E27FC236}">
                <a16:creationId xmlns:a16="http://schemas.microsoft.com/office/drawing/2014/main" id="{8181ABD8-A1B4-408D-A48C-4C4D32C78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7" r="2535"/>
          <a:stretch/>
        </p:blipFill>
        <p:spPr bwMode="auto">
          <a:xfrm>
            <a:off x="3754786" y="3566884"/>
            <a:ext cx="371789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Best Desk Lamp for Studying - Here's Our Top 4 Picks">
            <a:extLst>
              <a:ext uri="{FF2B5EF4-FFF2-40B4-BE49-F238E27FC236}">
                <a16:creationId xmlns:a16="http://schemas.microsoft.com/office/drawing/2014/main" id="{C8249FD7-6A53-46A8-99B0-7BE91D7EC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9" y="985473"/>
            <a:ext cx="3985222" cy="251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ED8ECC4E-6F0E-4CEB-9F02-FBE580D70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9" y="4045075"/>
            <a:ext cx="1080000" cy="874800"/>
          </a:xfrm>
          <a:prstGeom prst="rect">
            <a:avLst/>
          </a:prstGeom>
        </p:spPr>
      </p:pic>
      <p:pic>
        <p:nvPicPr>
          <p:cNvPr id="7" name="Afbeelding 6" descr="Afbeelding met tekening&#10;&#10;Automatisch gegenereerde beschrijving">
            <a:extLst>
              <a:ext uri="{FF2B5EF4-FFF2-40B4-BE49-F238E27FC236}">
                <a16:creationId xmlns:a16="http://schemas.microsoft.com/office/drawing/2014/main" id="{470DAB1A-A497-4248-BD7B-A1E582040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94405" y="3942475"/>
            <a:ext cx="1080000" cy="87480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0AA846C4-C8CE-47BE-B922-7BAF34CB204A}"/>
              </a:ext>
            </a:extLst>
          </p:cNvPr>
          <p:cNvSpPr txBox="1"/>
          <p:nvPr/>
        </p:nvSpPr>
        <p:spPr>
          <a:xfrm>
            <a:off x="261821" y="411672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err="1">
                <a:solidFill>
                  <a:srgbClr val="FF0000"/>
                </a:solidFill>
                <a:latin typeface="Verdana Pro Cond Black" panose="020B0604020202020204" pitchFamily="34" charset="0"/>
              </a:rPr>
              <a:t>From</a:t>
            </a:r>
            <a:r>
              <a:rPr lang="nl-NL" sz="32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 </a:t>
            </a:r>
            <a:r>
              <a:rPr lang="nl-NL" sz="3200" b="1" dirty="0" err="1">
                <a:solidFill>
                  <a:srgbClr val="FF0000"/>
                </a:solidFill>
                <a:latin typeface="Verdana Pro Cond Black" panose="020B0604020202020204" pitchFamily="34" charset="0"/>
              </a:rPr>
              <a:t>problem</a:t>
            </a:r>
            <a:r>
              <a:rPr lang="nl-NL" sz="32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 </a:t>
            </a:r>
            <a:r>
              <a:rPr lang="nl-NL" sz="3200" b="1" dirty="0" err="1">
                <a:solidFill>
                  <a:srgbClr val="FF0000"/>
                </a:solidFill>
                <a:latin typeface="Verdana Pro Cond Black" panose="020B0604020202020204" pitchFamily="34" charset="0"/>
              </a:rPr>
              <a:t>to</a:t>
            </a:r>
            <a:r>
              <a:rPr lang="nl-NL" sz="32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 solution</a:t>
            </a:r>
          </a:p>
        </p:txBody>
      </p:sp>
      <p:pic>
        <p:nvPicPr>
          <p:cNvPr id="1026" name="Picture 2" descr="Aansluiten bestaande keuken + verleggen gasleiding, watertoe- en ...">
            <a:extLst>
              <a:ext uri="{FF2B5EF4-FFF2-40B4-BE49-F238E27FC236}">
                <a16:creationId xmlns:a16="http://schemas.microsoft.com/office/drawing/2014/main" id="{56AA344E-4893-4382-A6B8-7449D11BB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/>
          <a:stretch/>
        </p:blipFill>
        <p:spPr bwMode="auto">
          <a:xfrm>
            <a:off x="1546995" y="3566884"/>
            <a:ext cx="1551145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B9A36EDA-C9EC-4052-A5FC-C3A284839A02}"/>
              </a:ext>
            </a:extLst>
          </p:cNvPr>
          <p:cNvCxnSpPr>
            <a:stCxn id="1026" idx="3"/>
            <a:endCxn id="2050" idx="1"/>
          </p:cNvCxnSpPr>
          <p:nvPr/>
        </p:nvCxnSpPr>
        <p:spPr>
          <a:xfrm>
            <a:off x="3098140" y="4736884"/>
            <a:ext cx="65664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Afbeelding 19" descr="Afbeelding met binnen, venster, tafel, zitten&#10;&#10;Automatisch gegenereerde beschrijving">
            <a:extLst>
              <a:ext uri="{FF2B5EF4-FFF2-40B4-BE49-F238E27FC236}">
                <a16:creationId xmlns:a16="http://schemas.microsoft.com/office/drawing/2014/main" id="{8AAB01C7-F790-4C46-8F8C-FE941780FA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8"/>
          <a:stretch/>
        </p:blipFill>
        <p:spPr>
          <a:xfrm>
            <a:off x="6267911" y="449675"/>
            <a:ext cx="2520000" cy="31322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88D2854-2284-4944-BA9A-B9F614AE1D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3634" y="17837"/>
            <a:ext cx="2152800" cy="414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6A2EF59-202B-4AF7-A96D-2C381AD48D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" y="0"/>
            <a:ext cx="9141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2C7D536-E72A-41CF-9F54-137D2731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0D58DB-1073-4DE8-A40E-6B2FECC2EC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77" b="21162"/>
          <a:stretch/>
        </p:blipFill>
        <p:spPr>
          <a:xfrm>
            <a:off x="356089" y="1072304"/>
            <a:ext cx="5400000" cy="1717831"/>
          </a:xfrm>
          <a:prstGeom prst="rect">
            <a:avLst/>
          </a:prstGeom>
        </p:spPr>
      </p:pic>
      <p:pic>
        <p:nvPicPr>
          <p:cNvPr id="6" name="Picture 6" descr="IKEA Planservice Kledingkast">
            <a:extLst>
              <a:ext uri="{FF2B5EF4-FFF2-40B4-BE49-F238E27FC236}">
                <a16:creationId xmlns:a16="http://schemas.microsoft.com/office/drawing/2014/main" id="{D6B28048-4C65-4989-B91E-43BF6CDB6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t="16414" r="8447" b="17085"/>
          <a:stretch/>
        </p:blipFill>
        <p:spPr bwMode="auto">
          <a:xfrm>
            <a:off x="2396302" y="2735966"/>
            <a:ext cx="4320000" cy="17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C487417-9417-4E04-BD94-E97EB755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11" y="4557026"/>
            <a:ext cx="2880000" cy="131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7A16A95-1EA0-46F5-814C-4ECBCD315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31702" r="13331"/>
          <a:stretch/>
        </p:blipFill>
        <p:spPr bwMode="auto">
          <a:xfrm>
            <a:off x="6747699" y="996033"/>
            <a:ext cx="2160000" cy="24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9CF7E00B-A836-4FCA-8CE6-CAB9781C6401}"/>
              </a:ext>
            </a:extLst>
          </p:cNvPr>
          <p:cNvSpPr txBox="1"/>
          <p:nvPr/>
        </p:nvSpPr>
        <p:spPr>
          <a:xfrm>
            <a:off x="1366906" y="4799277"/>
            <a:ext cx="4519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>
                <a:solidFill>
                  <a:srgbClr val="FF0000"/>
                </a:solidFill>
                <a:latin typeface="Verdana Pro Cond Black" panose="020B0604020202020204" pitchFamily="34" charset="0"/>
              </a:rPr>
              <a:t>And</a:t>
            </a:r>
            <a:r>
              <a:rPr lang="nl-NL" sz="24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 more </a:t>
            </a:r>
            <a:r>
              <a:rPr lang="nl-NL" sz="2400" b="1" dirty="0" err="1">
                <a:solidFill>
                  <a:srgbClr val="FF0000"/>
                </a:solidFill>
                <a:latin typeface="Verdana Pro Cond Black" panose="020B0604020202020204" pitchFamily="34" charset="0"/>
              </a:rPr>
              <a:t>if</a:t>
            </a:r>
            <a:r>
              <a:rPr lang="nl-NL" sz="24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 </a:t>
            </a:r>
            <a:r>
              <a:rPr lang="nl-NL" sz="2400" b="1" dirty="0" err="1">
                <a:solidFill>
                  <a:srgbClr val="FF0000"/>
                </a:solidFill>
                <a:latin typeface="Verdana Pro Cond Black" panose="020B0604020202020204" pitchFamily="34" charset="0"/>
              </a:rPr>
              <a:t>there</a:t>
            </a:r>
            <a:r>
              <a:rPr lang="nl-NL" sz="24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 is a company </a:t>
            </a:r>
            <a:r>
              <a:rPr lang="nl-NL" sz="2400" b="1" dirty="0" err="1">
                <a:solidFill>
                  <a:srgbClr val="FF0000"/>
                </a:solidFill>
                <a:latin typeface="Verdana Pro Cond Black" panose="020B0604020202020204" pitchFamily="34" charset="0"/>
              </a:rPr>
              <a:t>interested</a:t>
            </a:r>
            <a:endParaRPr lang="nl-NL" sz="2400" b="1" dirty="0">
              <a:latin typeface="Verdana Pro Cond Black" panose="020B0604020202020204" pitchFamily="34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CC6815-8EE0-4FF2-A194-3D68143E1E06}"/>
              </a:ext>
            </a:extLst>
          </p:cNvPr>
          <p:cNvSpPr txBox="1"/>
          <p:nvPr/>
        </p:nvSpPr>
        <p:spPr>
          <a:xfrm>
            <a:off x="261821" y="411672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Potential</a:t>
            </a:r>
            <a:r>
              <a:rPr lang="nl-NL" sz="3200" b="1">
                <a:solidFill>
                  <a:srgbClr val="FF0000"/>
                </a:solidFill>
                <a:latin typeface="Verdana Pro Cond Black" panose="020B0604020202020204" pitchFamily="34" charset="0"/>
              </a:rPr>
              <a:t> customers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2355CD9-D8A2-49AB-AF17-36F2913B78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43634" y="17837"/>
            <a:ext cx="2152800" cy="414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F8D91B53-CED2-451F-8983-298B494287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" y="0"/>
            <a:ext cx="9141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0706239-4225-49E0-98C4-C812FAA4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6D88FA9-F721-4564-9AA9-CB71B5409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" y="0"/>
            <a:ext cx="914139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15506-65EC-4D84-BF99-2E886F43D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9" y="1124898"/>
            <a:ext cx="3225600" cy="24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7A0D04B-C8F3-4C10-BDDA-A12C01332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31702" r="13331"/>
          <a:stretch/>
        </p:blipFill>
        <p:spPr bwMode="auto">
          <a:xfrm>
            <a:off x="6740034" y="439852"/>
            <a:ext cx="2160000" cy="24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 descr="Afbeelding met gebouw, buiten, straat, fiets&#10;&#10;Automatisch gegenereerde beschrijving">
            <a:extLst>
              <a:ext uri="{FF2B5EF4-FFF2-40B4-BE49-F238E27FC236}">
                <a16:creationId xmlns:a16="http://schemas.microsoft.com/office/drawing/2014/main" id="{4D4CC361-30ED-4879-B335-4E19CB86FA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8" t="39592" r="34771" b="32925"/>
          <a:stretch/>
        </p:blipFill>
        <p:spPr>
          <a:xfrm>
            <a:off x="3581689" y="1124898"/>
            <a:ext cx="2143747" cy="241920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E37F5DBB-49B6-4C29-895F-8DBC645A56AD}"/>
              </a:ext>
            </a:extLst>
          </p:cNvPr>
          <p:cNvSpPr txBox="1"/>
          <p:nvPr/>
        </p:nvSpPr>
        <p:spPr>
          <a:xfrm>
            <a:off x="356089" y="3544098"/>
            <a:ext cx="536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CONNECTION</a:t>
            </a:r>
          </a:p>
          <a:p>
            <a:pPr algn="ctr"/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Tandverbinding / </a:t>
            </a:r>
            <a:r>
              <a:rPr lang="nl-NL" sz="14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boxjoint</a:t>
            </a:r>
            <a:endParaRPr lang="nl-NL" sz="14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690A22C-695E-433A-A918-B21FB4B196DA}"/>
              </a:ext>
            </a:extLst>
          </p:cNvPr>
          <p:cNvSpPr txBox="1"/>
          <p:nvPr/>
        </p:nvSpPr>
        <p:spPr>
          <a:xfrm>
            <a:off x="6740034" y="3172137"/>
            <a:ext cx="2160000" cy="3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OPTIONS</a:t>
            </a:r>
          </a:p>
        </p:txBody>
      </p:sp>
      <p:pic>
        <p:nvPicPr>
          <p:cNvPr id="11" name="Afbeelding 10" descr="Afbeelding met persoon, binnen, man, vasthouden&#10;&#10;Automatisch gegenereerde beschrijving">
            <a:extLst>
              <a:ext uri="{FF2B5EF4-FFF2-40B4-BE49-F238E27FC236}">
                <a16:creationId xmlns:a16="http://schemas.microsoft.com/office/drawing/2014/main" id="{F5F4B0BD-728D-4BED-80CB-C01173782AA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2" t="15167" r="10778" b="31552"/>
          <a:stretch/>
        </p:blipFill>
        <p:spPr>
          <a:xfrm>
            <a:off x="6740034" y="3855286"/>
            <a:ext cx="2160000" cy="2207516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8DD97C51-ACF8-44FE-95AA-DA1C35056932}"/>
              </a:ext>
            </a:extLst>
          </p:cNvPr>
          <p:cNvSpPr txBox="1"/>
          <p:nvPr/>
        </p:nvSpPr>
        <p:spPr>
          <a:xfrm>
            <a:off x="6740034" y="2785533"/>
            <a:ext cx="2160000" cy="3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l-NL" sz="1400" b="1">
                <a:solidFill>
                  <a:srgbClr val="FF0000"/>
                </a:solidFill>
                <a:latin typeface="Verdana Pro Cond Black" panose="020B0604020202020204" pitchFamily="34" charset="0"/>
              </a:rPr>
              <a:t>Standing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A4B7262-B54C-4D37-B4F0-D608743D6F89}"/>
              </a:ext>
            </a:extLst>
          </p:cNvPr>
          <p:cNvSpPr txBox="1"/>
          <p:nvPr/>
        </p:nvSpPr>
        <p:spPr>
          <a:xfrm>
            <a:off x="6740034" y="3567930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Hanging</a:t>
            </a:r>
            <a:endParaRPr lang="nl-NL" sz="14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1974D8D-1FDB-4A9E-B40F-CCF48973A1AF}"/>
              </a:ext>
            </a:extLst>
          </p:cNvPr>
          <p:cNvSpPr txBox="1"/>
          <p:nvPr/>
        </p:nvSpPr>
        <p:spPr>
          <a:xfrm>
            <a:off x="261821" y="411672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>
                <a:solidFill>
                  <a:srgbClr val="FF0000"/>
                </a:solidFill>
                <a:latin typeface="Verdana Pro Cond Black" panose="020B0604020202020204" pitchFamily="34" charset="0"/>
              </a:rPr>
              <a:t>The design </a:t>
            </a:r>
          </a:p>
        </p:txBody>
      </p:sp>
      <p:pic>
        <p:nvPicPr>
          <p:cNvPr id="6" name="Afbeelding 5" descr="Afbeelding met donker, klok, verlicht, licht&#10;&#10;Automatisch gegenereerde beschrijving">
            <a:extLst>
              <a:ext uri="{FF2B5EF4-FFF2-40B4-BE49-F238E27FC236}">
                <a16:creationId xmlns:a16="http://schemas.microsoft.com/office/drawing/2014/main" id="{28702997-735B-4953-8FA1-6088C8572A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8" t="23044" r="27575" b="39130"/>
          <a:stretch/>
        </p:blipFill>
        <p:spPr>
          <a:xfrm>
            <a:off x="4655082" y="3855286"/>
            <a:ext cx="2030766" cy="220751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364587C-C8C9-4225-9711-2C6E0A9A70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3634" y="17837"/>
            <a:ext cx="21528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1817A2-598D-4F96-A613-D305AC75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1">
            <a:extLst>
              <a:ext uri="{FF2B5EF4-FFF2-40B4-BE49-F238E27FC236}">
                <a16:creationId xmlns:a16="http://schemas.microsoft.com/office/drawing/2014/main" id="{840BAE18-4367-4786-BC80-CEB61682B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77" b="21162"/>
          <a:stretch/>
        </p:blipFill>
        <p:spPr>
          <a:xfrm>
            <a:off x="356089" y="1084017"/>
            <a:ext cx="3600000" cy="1145221"/>
          </a:xfrm>
          <a:prstGeom prst="rect">
            <a:avLst/>
          </a:prstGeom>
        </p:spPr>
      </p:pic>
      <p:pic>
        <p:nvPicPr>
          <p:cNvPr id="6" name="Afbeelding 5" descr="Afbeelding met zitten, wit, zwart, tafel&#10;&#10;Automatisch gegenereerde beschrijving">
            <a:extLst>
              <a:ext uri="{FF2B5EF4-FFF2-40B4-BE49-F238E27FC236}">
                <a16:creationId xmlns:a16="http://schemas.microsoft.com/office/drawing/2014/main" id="{54EF6AED-D817-47FE-8D5E-53BB50DE5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01" y="2383957"/>
            <a:ext cx="5181185" cy="3454123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492A790D-336F-4443-9094-CCA20D13F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51" y="2813963"/>
            <a:ext cx="1968477" cy="131231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58CBCEC-8B1B-471B-91E7-5852CC325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31702" r="13331"/>
          <a:stretch/>
        </p:blipFill>
        <p:spPr bwMode="auto">
          <a:xfrm>
            <a:off x="6747699" y="996033"/>
            <a:ext cx="2160000" cy="24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 descr="Afbeelding met tekening&#10;&#10;Automatisch gegenereerde beschrijving">
            <a:extLst>
              <a:ext uri="{FF2B5EF4-FFF2-40B4-BE49-F238E27FC236}">
                <a16:creationId xmlns:a16="http://schemas.microsoft.com/office/drawing/2014/main" id="{78B754FE-E3F3-46C0-9A8F-DD876624F9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019884" y="4093379"/>
            <a:ext cx="1440000" cy="116640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95FF4AE-8898-4CCF-BA4C-DBB2E0809FE9}"/>
              </a:ext>
            </a:extLst>
          </p:cNvPr>
          <p:cNvSpPr txBox="1"/>
          <p:nvPr/>
        </p:nvSpPr>
        <p:spPr>
          <a:xfrm>
            <a:off x="261821" y="411672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Further</a:t>
            </a:r>
            <a:endParaRPr lang="nl-NL" sz="32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CC0D3B5-10D4-42BA-8DF0-4F7C5CD211E6}"/>
              </a:ext>
            </a:extLst>
          </p:cNvPr>
          <p:cNvSpPr txBox="1"/>
          <p:nvPr/>
        </p:nvSpPr>
        <p:spPr>
          <a:xfrm>
            <a:off x="236302" y="0"/>
            <a:ext cx="8907698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CB2C080-67F4-4621-BBED-99CD56132A5D}"/>
              </a:ext>
            </a:extLst>
          </p:cNvPr>
          <p:cNvSpPr txBox="1"/>
          <p:nvPr/>
        </p:nvSpPr>
        <p:spPr>
          <a:xfrm>
            <a:off x="2624331" y="2608338"/>
            <a:ext cx="3760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>
                <a:solidFill>
                  <a:srgbClr val="FF0000"/>
                </a:solidFill>
                <a:latin typeface="Verdana Pro Cond Black" panose="020B0604020202020204" pitchFamily="34" charset="0"/>
              </a:rPr>
              <a:t>INHOLLAND CIRCULAR CHALLENGE</a:t>
            </a:r>
          </a:p>
          <a:p>
            <a:pPr algn="ctr"/>
            <a:endParaRPr lang="nl-NL" sz="32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  <a:p>
            <a:pPr algn="ctr"/>
            <a:r>
              <a:rPr lang="nl-NL" sz="1600" b="1">
                <a:solidFill>
                  <a:srgbClr val="FF0000"/>
                </a:solidFill>
                <a:latin typeface="Verdana Pro Cond Black" panose="020B0604020202020204" pitchFamily="34" charset="0"/>
              </a:rPr>
              <a:t>TEAM 3:</a:t>
            </a:r>
          </a:p>
          <a:p>
            <a:pPr algn="ctr"/>
            <a:r>
              <a:rPr lang="nl-NL" sz="1600" b="1">
                <a:solidFill>
                  <a:srgbClr val="FF0000"/>
                </a:solidFill>
                <a:latin typeface="Verdana Pro Cond Black" panose="020B0604020202020204" pitchFamily="34" charset="0"/>
              </a:rPr>
              <a:t>Timothy van der Steenhoven</a:t>
            </a:r>
          </a:p>
          <a:p>
            <a:pPr algn="ctr"/>
            <a:r>
              <a:rPr lang="nl-NL" sz="1600" b="1">
                <a:solidFill>
                  <a:srgbClr val="FF0000"/>
                </a:solidFill>
                <a:latin typeface="Verdana Pro Cond Black" panose="020B0604020202020204" pitchFamily="34" charset="0"/>
              </a:rPr>
              <a:t>Saskia van der Velden</a:t>
            </a:r>
          </a:p>
          <a:p>
            <a:pPr algn="ctr"/>
            <a:r>
              <a:rPr lang="nl-NL" sz="1600" b="1">
                <a:solidFill>
                  <a:srgbClr val="FF0000"/>
                </a:solidFill>
                <a:latin typeface="Verdana Pro Cond Black" panose="020B0604020202020204" pitchFamily="34" charset="0"/>
              </a:rPr>
              <a:t>Emmanuel </a:t>
            </a:r>
            <a:r>
              <a:rPr lang="nl-NL" sz="1600" b="1" err="1">
                <a:solidFill>
                  <a:srgbClr val="FF0000"/>
                </a:solidFill>
                <a:latin typeface="Verdana Pro Cond Black" panose="020B0604020202020204" pitchFamily="34" charset="0"/>
              </a:rPr>
              <a:t>Bakare</a:t>
            </a:r>
            <a:endParaRPr lang="nl-NL" sz="1600" b="1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BEE0483-E4D4-4265-B062-CD19A4B4B078}"/>
              </a:ext>
            </a:extLst>
          </p:cNvPr>
          <p:cNvSpPr txBox="1"/>
          <p:nvPr/>
        </p:nvSpPr>
        <p:spPr>
          <a:xfrm>
            <a:off x="1227265" y="584354"/>
            <a:ext cx="6554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THE END</a:t>
            </a:r>
          </a:p>
          <a:p>
            <a:pPr algn="ctr"/>
            <a:endParaRPr lang="nl-NL" sz="3600" b="1" dirty="0">
              <a:solidFill>
                <a:srgbClr val="FF0000"/>
              </a:solidFill>
              <a:latin typeface="Verdana Pro Cond Black" panose="020B0604020202020204" pitchFamily="34" charset="0"/>
            </a:endParaRPr>
          </a:p>
          <a:p>
            <a:pPr algn="ctr"/>
            <a:r>
              <a:rPr lang="nl-NL" sz="3600" b="1" dirty="0">
                <a:solidFill>
                  <a:srgbClr val="FF0000"/>
                </a:solidFill>
                <a:latin typeface="Verdana Pro Cond Black" panose="020B0604020202020204" pitchFamily="34" charset="0"/>
              </a:rPr>
              <a:t>THANK YOU FOR YOUR TIME</a:t>
            </a:r>
            <a:endParaRPr lang="nl-NL" b="1" dirty="0">
              <a:solidFill>
                <a:srgbClr val="FF0000"/>
              </a:solidFill>
              <a:latin typeface="Verdana Pro Cond Black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C40E1FA-51FB-4A83-AD6A-7115430D4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3634" y="17837"/>
            <a:ext cx="2152800" cy="414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926D680-91AC-45E8-BBA4-2475FA4B3D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" y="0"/>
            <a:ext cx="9141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2DB363214644C9C330C2C178B182A" ma:contentTypeVersion="9" ma:contentTypeDescription="Een nieuw document maken." ma:contentTypeScope="" ma:versionID="568cb809f6871708c9217bba6b8d5ff5">
  <xsd:schema xmlns:xsd="http://www.w3.org/2001/XMLSchema" xmlns:xs="http://www.w3.org/2001/XMLSchema" xmlns:p="http://schemas.microsoft.com/office/2006/metadata/properties" xmlns:ns2="aa1142de-8201-4ea2-94fc-14b57de30cb5" xmlns:ns3="6ad784e3-0162-4fdc-bf8c-e678e977ef9c" targetNamespace="http://schemas.microsoft.com/office/2006/metadata/properties" ma:root="true" ma:fieldsID="ca26c3a299f3e51d3105fb46830c707f" ns2:_="" ns3:_="">
    <xsd:import namespace="aa1142de-8201-4ea2-94fc-14b57de30cb5"/>
    <xsd:import namespace="6ad784e3-0162-4fdc-bf8c-e678e977e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142de-8201-4ea2-94fc-14b57de30c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784e3-0162-4fdc-bf8c-e678e977ef9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6C585C-D771-4FAC-9413-69464C0F477A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f3652375-d848-4ed2-bdf8-119ad2dfd8b2"/>
    <ds:schemaRef ds:uri="aafb1902-6a58-41b8-ad12-e918328754b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F959D7-20A7-4564-9A12-6F0C597364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1142de-8201-4ea2-94fc-14b57de30cb5"/>
    <ds:schemaRef ds:uri="6ad784e3-0162-4fdc-bf8c-e678e977e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C9BE04-0A63-4EE9-BB95-4A97446802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424</Words>
  <Application>Microsoft Office PowerPoint</Application>
  <PresentationFormat>On-screen Show (4:3)</PresentationFormat>
  <Paragraphs>85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Klaske Postma</dc:creator>
  <cp:lastModifiedBy>Saskia van der Velden</cp:lastModifiedBy>
  <cp:revision>10</cp:revision>
  <dcterms:created xsi:type="dcterms:W3CDTF">2020-05-14T00:04:02Z</dcterms:created>
  <dcterms:modified xsi:type="dcterms:W3CDTF">2020-10-16T10:41:16Z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0x010100C952DB363214644C9C330C2C178B182A</vt:lpwstr>
  </property>
</Properties>
</file>