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6"/>
  </p:notesMasterIdLst>
  <p:sldIdLst>
    <p:sldId id="257" r:id="rId3"/>
    <p:sldId id="259" r:id="rId4"/>
    <p:sldId id="260" r:id="rId5"/>
  </p:sldIdLst>
  <p:sldSz cx="15119350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61">
          <p15:clr>
            <a:srgbClr val="A4A3A4"/>
          </p15:clr>
        </p15:guide>
        <p15:guide id="2" orient="horz" pos="680">
          <p15:clr>
            <a:srgbClr val="A4A3A4"/>
          </p15:clr>
        </p15:guide>
        <p15:guide id="3" orient="horz" pos="6406">
          <p15:clr>
            <a:srgbClr val="A4A3A4"/>
          </p15:clr>
        </p15:guide>
        <p15:guide id="4" pos="100">
          <p15:clr>
            <a:srgbClr val="A4A3A4"/>
          </p15:clr>
        </p15:guide>
        <p15:guide id="5" pos="8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68" y="67"/>
      </p:cViewPr>
      <p:guideLst>
        <p:guide pos="661"/>
        <p:guide orient="horz" pos="680"/>
        <p:guide orient="horz" pos="6406"/>
        <p:guide pos="100"/>
        <p:guide pos="8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455" y="685800"/>
            <a:ext cx="484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fad3731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455" y="685800"/>
            <a:ext cx="484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fad37310_0_1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6763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1184" y="586509"/>
            <a:ext cx="4398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67638e6_0_0:notes"/>
          <p:cNvSpPr txBox="1">
            <a:spLocks noGrp="1"/>
          </p:cNvSpPr>
          <p:nvPr>
            <p:ph type="body" idx="1"/>
          </p:nvPr>
        </p:nvSpPr>
        <p:spPr>
          <a:xfrm>
            <a:off x="829491" y="3714558"/>
            <a:ext cx="45621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680000" y="3788113"/>
            <a:ext cx="12390000" cy="22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1680000" y="5940000"/>
            <a:ext cx="123900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" name="Google Shape;11;p2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 Logo">
  <p:cSld name="Leeg Log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9418814" y="3998115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Channels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1367298" y="9056727"/>
            <a:ext cx="3268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Negative Social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7930328" y="6983920"/>
            <a:ext cx="68052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Revenue Streams (Financial)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12078999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367298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Partnerships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036914" y="963730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Activities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4036914" y="3998115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Key Resources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6723150" y="963730"/>
            <a:ext cx="2656500" cy="5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Value Propositions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9418814" y="963730"/>
            <a:ext cx="26565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</a:t>
            </a:r>
            <a:b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Relationships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1367298" y="6983920"/>
            <a:ext cx="65631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Cost Structure (Financial)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4635662" y="9056727"/>
            <a:ext cx="3268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Negative Ecological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7930328" y="9056727"/>
            <a:ext cx="3398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Positive Social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1328934" y="9056727"/>
            <a:ext cx="3398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Positive Ecological Impact</a:t>
            </a:r>
            <a:endParaRPr sz="14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 rot="-5400000">
            <a:off x="-4180907" y="4262598"/>
            <a:ext cx="97875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Business Model Canvas</a:t>
            </a:r>
            <a:endParaRPr sz="30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2"/>
          <p:cNvSpPr txBox="1"/>
          <p:nvPr/>
        </p:nvSpPr>
        <p:spPr>
          <a:xfrm rot="-5400000">
            <a:off x="875953" y="3666749"/>
            <a:ext cx="644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OUT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2"/>
          <p:cNvSpPr txBox="1"/>
          <p:nvPr/>
        </p:nvSpPr>
        <p:spPr>
          <a:xfrm rot="-5400000">
            <a:off x="14215196" y="3666749"/>
            <a:ext cx="644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838515" y="10096484"/>
            <a:ext cx="124173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Adapted version of the Business Model Canvas from Strategyzer.com by Noorderwind </a:t>
            </a:r>
            <a:endParaRPr sz="8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2" descr="Noorderwind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58825" y="9770275"/>
            <a:ext cx="751773" cy="75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copy">
  <p:cSld name="Titeldia copy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819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680000" y="4421050"/>
            <a:ext cx="1239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3"/>
          </p:nvPr>
        </p:nvSpPr>
        <p:spPr>
          <a:xfrm>
            <a:off x="168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80000" y="1861200"/>
            <a:ext cx="12390000" cy="23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680000" y="4443033"/>
            <a:ext cx="5880000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8190000" y="4443033"/>
            <a:ext cx="5880000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Links">
  <p:cSld name="Afbeelding Link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19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 rot="-56657">
            <a:off x="2185283" y="1783944"/>
            <a:ext cx="3986641" cy="79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5588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31900" marR="0" lvl="1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92300" marR="0" lvl="2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692400" marR="0" lvl="3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441700" marR="0" lvl="4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4000500" marR="0" lvl="5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737100" marR="0" lvl="6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5473700" marR="0" lvl="7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6223000" marR="0" lvl="8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g">
  <p:cSld name="Leeg">
    <p:bg>
      <p:bgPr>
        <a:noFill/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 Logo">
  <p:cSld name="Leeg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9565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Value Propositions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 Customers, Partners &amp; Team members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57881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&amp; Partners, Team members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0619725" y="2567050"/>
            <a:ext cx="3683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Revenue Streams</a:t>
            </a:r>
            <a:endParaRPr sz="11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for People, Planet &amp; Profit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2185502" y="5483400"/>
            <a:ext cx="11997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WHAT?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7277548" y="5535493"/>
            <a:ext cx="11997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WHO?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11783548" y="6171669"/>
            <a:ext cx="1199700" cy="44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3232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HOW?</a:t>
            </a:r>
            <a:endParaRPr sz="2100">
              <a:solidFill>
                <a:srgbClr val="23232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6601150" y="4663575"/>
            <a:ext cx="31383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4561700" y="10049400"/>
            <a:ext cx="8780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Adapted version of the Value Proposition Canvas from Strategyzer.com by Noorderwind 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587791" y="4233825"/>
            <a:ext cx="43368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3504969" y="6079939"/>
            <a:ext cx="14196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10806050" y="4505398"/>
            <a:ext cx="3232800" cy="5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2489925" y="5760175"/>
            <a:ext cx="2142900" cy="5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0525550" y="7898375"/>
            <a:ext cx="21429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0176800" y="5572200"/>
            <a:ext cx="2142900" cy="6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587800" y="6471800"/>
            <a:ext cx="20226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049725" y="192625"/>
            <a:ext cx="69204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Business Model Ideation Canvas</a:t>
            </a:r>
            <a:endParaRPr sz="3000" b="1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" name="Google Shape;47;p7" descr="Noorderwind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825" y="157875"/>
            <a:ext cx="751773" cy="75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copy">
  <p:cSld name="Titeldia copy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 descr="Shape 7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923" y="2020534"/>
            <a:ext cx="4283700" cy="2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19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1680000" y="4421050"/>
            <a:ext cx="1239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1680000" y="6678250"/>
            <a:ext cx="58800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>
  <p:cSld name="Inhoud van twe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68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190000" y="1900800"/>
            <a:ext cx="5880000" cy="7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963626" y="7484400"/>
            <a:ext cx="90720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32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2963626" y="955350"/>
            <a:ext cx="9072000" cy="6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5588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31900" marR="0" lvl="1" indent="-203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92300" marR="0" lvl="2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692400" marR="0" lvl="3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441700" marR="0" lvl="4" indent="-266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4000500" marR="0" lvl="5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737100" marR="0" lvl="6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5473700" marR="0" lvl="7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6223000" marR="0" lvl="8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2963626" y="8367974"/>
            <a:ext cx="90720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None/>
              <a:defRPr sz="23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0000" y="181825"/>
            <a:ext cx="12390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00" tIns="148300" rIns="148300" bIns="1483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921475" y="181825"/>
            <a:ext cx="123900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23232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300"/>
              <a:buFont typeface="Lato"/>
              <a:buNone/>
              <a:defRPr sz="4500" b="1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1680000" y="1789833"/>
            <a:ext cx="12390000" cy="8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8325" tIns="148325" rIns="148325" bIns="1483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323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6601150" y="4470975"/>
            <a:ext cx="3138300" cy="1289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587791" y="4233825"/>
            <a:ext cx="4336800" cy="10665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504975" y="5760179"/>
            <a:ext cx="1419600" cy="1386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0806050" y="4505398"/>
            <a:ext cx="3232800" cy="51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2489925" y="5760175"/>
            <a:ext cx="2142900" cy="51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2928850" y="6443750"/>
            <a:ext cx="1552800" cy="145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1141600" y="7898450"/>
            <a:ext cx="2561700" cy="824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0176800" y="5572200"/>
            <a:ext cx="2142900" cy="64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59150" y="5641150"/>
            <a:ext cx="10197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Product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Service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Certification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509850" y="5641150"/>
            <a:ext cx="10197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Training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Maintenance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⧠ ...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80950" y="5564950"/>
            <a:ext cx="15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Applications:</a:t>
            </a: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87800" y="6443750"/>
            <a:ext cx="2917200" cy="2206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551550" y="5500675"/>
            <a:ext cx="1924200" cy="1905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7113800" y="7221325"/>
            <a:ext cx="2473200" cy="1289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100">
              <a:solidFill>
                <a:srgbClr val="23232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9418825" y="4338774"/>
            <a:ext cx="26565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367300" y="9344725"/>
            <a:ext cx="3268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930325" y="7299975"/>
            <a:ext cx="680520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247650" y="0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367300" y="1306925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036925" y="1304225"/>
            <a:ext cx="26565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036925" y="4338624"/>
            <a:ext cx="26565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723150" y="1306925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9418825" y="1535425"/>
            <a:ext cx="26565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367300" y="7300050"/>
            <a:ext cx="656310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635650" y="9344725"/>
            <a:ext cx="32685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7930325" y="9344725"/>
            <a:ext cx="33987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1328925" y="9344726"/>
            <a:ext cx="33987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2111500" y="1306925"/>
            <a:ext cx="2656500" cy="5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300" tIns="129300" rIns="129300" bIns="12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3232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C6F4C651-1351-40E5-969F-A7CD8AE5C525}"/>
              </a:ext>
            </a:extLst>
          </p:cNvPr>
          <p:cNvSpPr/>
          <p:nvPr/>
        </p:nvSpPr>
        <p:spPr>
          <a:xfrm>
            <a:off x="820490" y="4961185"/>
            <a:ext cx="134783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Materials</a:t>
            </a:r>
            <a:r>
              <a:rPr lang="nl-NL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Transport | </a:t>
            </a:r>
            <a:r>
              <a:rPr lang="nl-NL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</a:t>
            </a:r>
            <a:r>
              <a:rPr lang="nl-NL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</a:t>
            </a:r>
            <a:r>
              <a:rPr lang="nl-NL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Packaging</a:t>
            </a:r>
            <a:r>
              <a:rPr lang="nl-NL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Sales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4194826-6AB0-4E7B-AC89-BEAE286F3303}"/>
              </a:ext>
            </a:extLst>
          </p:cNvPr>
          <p:cNvSpPr/>
          <p:nvPr/>
        </p:nvSpPr>
        <p:spPr>
          <a:xfrm>
            <a:off x="7403691" y="5958349"/>
            <a:ext cx="3864078" cy="2256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4000" dirty="0" err="1"/>
              <a:t>This</a:t>
            </a:r>
            <a:r>
              <a:rPr lang="nl-NL" sz="4000" dirty="0"/>
              <a:t> BMC</a:t>
            </a:r>
          </a:p>
          <a:p>
            <a:pPr algn="ctr"/>
            <a:r>
              <a:rPr lang="nl-NL" sz="4000" dirty="0"/>
              <a:t>Bas Sala, </a:t>
            </a:r>
            <a:r>
              <a:rPr lang="nl-NL" sz="4000" dirty="0" err="1"/>
              <a:t>Production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9307094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Aangepast</PresentationFormat>
  <Paragraphs>25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12" baseType="lpstr">
      <vt:lpstr>Arial</vt:lpstr>
      <vt:lpstr>Calibri</vt:lpstr>
      <vt:lpstr>Helvetica Neue</vt:lpstr>
      <vt:lpstr>Lato</vt:lpstr>
      <vt:lpstr>Open Sans</vt:lpstr>
      <vt:lpstr>Open Sans ExtraBold</vt:lpstr>
      <vt:lpstr>Open Sans SemiBold</vt:lpstr>
      <vt:lpstr>Kantoorthema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Saskia van der Velden</dc:creator>
  <cp:lastModifiedBy>Steenhoven, Timo van der</cp:lastModifiedBy>
  <cp:revision>5</cp:revision>
  <dcterms:modified xsi:type="dcterms:W3CDTF">2020-05-11T17:32:39Z</dcterms:modified>
</cp:coreProperties>
</file>