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6"/>
  </p:notesMasterIdLst>
  <p:sldIdLst>
    <p:sldId id="262" r:id="rId5"/>
  </p:sldIdLst>
  <p:sldSz cx="15119350" cy="1069181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B819C0-CFA3-4C47-B441-1ABB534B0B98}">
  <a:tblStyle styleId="{4FB819C0-CFA3-4C47-B441-1ABB534B0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45" y="125"/>
      </p:cViewPr>
      <p:guideLst>
        <p:guide orient="horz" pos="3368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762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dfe38b2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dfe38b2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95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5423" y="1547778"/>
            <a:ext cx="14089200" cy="42669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5409" y="5891409"/>
            <a:ext cx="14089200" cy="16476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15409" y="2299346"/>
            <a:ext cx="14089200" cy="40815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15409" y="6552657"/>
            <a:ext cx="14089200" cy="2703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28425" y="181825"/>
            <a:ext cx="12941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28425" y="1311158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»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1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5409" y="4471058"/>
            <a:ext cx="14089200" cy="1749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990583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15409" y="1154948"/>
            <a:ext cx="4643100" cy="15708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15409" y="2888617"/>
            <a:ext cx="4643100" cy="66090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10650" y="935745"/>
            <a:ext cx="10529400" cy="85038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560000" y="-260"/>
            <a:ext cx="756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39016" y="2563450"/>
            <a:ext cx="6688800" cy="30813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39016" y="5826865"/>
            <a:ext cx="6688800" cy="2567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167677" y="1505164"/>
            <a:ext cx="6344700" cy="76812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15409" y="8794266"/>
            <a:ext cx="9919200" cy="1257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marL="914400" lvl="1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marL="1371600" lvl="2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marL="1828800" lvl="3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marL="2286000" lvl="4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marL="2743200" lvl="5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marL="3200400" lvl="6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marL="3657600" lvl="7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marL="4114800" lvl="8" indent="-38735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Open Sans"/>
                <a:ea typeface="Open Sans"/>
                <a:cs typeface="Open Sans"/>
                <a:sym typeface="Open Sans"/>
              </a:rPr>
              <a:t>Idea development 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892950" y="4398325"/>
            <a:ext cx="49233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Draw idea: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8799200" y="10049400"/>
            <a:ext cx="45432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Some of the images used on this workshop come from Circle-e  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988200" y="4779325"/>
            <a:ext cx="13166100" cy="527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7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7"/>
          <p:cNvSpPr txBox="1"/>
          <p:nvPr/>
        </p:nvSpPr>
        <p:spPr>
          <a:xfrm>
            <a:off x="892950" y="13503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Idea description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r>
              <a:rPr lang="en-US" dirty="0">
                <a:latin typeface="Open Sans SemiBold"/>
                <a:ea typeface="Open Sans SemiBold"/>
                <a:cs typeface="Open Sans SemiBold"/>
                <a:sym typeface="Open Sans SemiBold"/>
              </a:rPr>
              <a:t> 	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892950" y="23409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Parts and/or materials used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en-US" dirty="0">
                <a:latin typeface="Open Sans SemiBold"/>
                <a:ea typeface="Open Sans SemiBold"/>
                <a:cs typeface="Open Sans SemiBold"/>
                <a:sym typeface="Open Sans SemiBold"/>
              </a:rPr>
              <a:t>	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892950" y="3331525"/>
            <a:ext cx="55917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New function of the idea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6684150" y="13503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Can this idea be realized locally? How? </a:t>
            </a:r>
            <a:endParaRPr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684150" y="23409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Where is this idea located on the value pyramid? </a:t>
            </a:r>
            <a:r>
              <a:rPr lang="en-US" dirty="0">
                <a:latin typeface="Open Sans SemiBold"/>
                <a:ea typeface="Open Sans SemiBold"/>
                <a:cs typeface="Open Sans SemiBold"/>
                <a:sym typeface="Open Sans SemiBold"/>
              </a:rPr>
              <a:t>Reuse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684150" y="3331525"/>
            <a:ext cx="5591700" cy="13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u="sng" dirty="0">
                <a:latin typeface="Open Sans SemiBold"/>
                <a:ea typeface="Open Sans SemiBold"/>
                <a:cs typeface="Open Sans SemiBold"/>
                <a:sym typeface="Open Sans SemiBold"/>
              </a:rPr>
              <a:t>Are the things, needed to accomplish this, within your reach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8">
            <a:alphaModFix/>
          </a:blip>
          <a:srcRect t="30041" r="65627" b="17031"/>
          <a:stretch/>
        </p:blipFill>
        <p:spPr>
          <a:xfrm>
            <a:off x="12490225" y="2890125"/>
            <a:ext cx="20888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/>
          <p:nvPr/>
        </p:nvSpPr>
        <p:spPr>
          <a:xfrm>
            <a:off x="14344650" y="2644150"/>
            <a:ext cx="399900" cy="7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99650" y="1264925"/>
            <a:ext cx="2397750" cy="14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computer&#10;&#10;Description automatically generated">
            <a:extLst>
              <a:ext uri="{FF2B5EF4-FFF2-40B4-BE49-F238E27FC236}">
                <a16:creationId xmlns:a16="http://schemas.microsoft.com/office/drawing/2014/main" id="{8C52A320-A810-48DC-A114-AEF692ED3E4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388" t="20733" r="30824" b="23884"/>
          <a:stretch/>
        </p:blipFill>
        <p:spPr>
          <a:xfrm>
            <a:off x="2233878" y="4994567"/>
            <a:ext cx="2241444" cy="47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96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F7B26E1D79E4F80D55E38CD333DA0" ma:contentTypeVersion="9" ma:contentTypeDescription="Een nieuw document maken." ma:contentTypeScope="" ma:versionID="83e7c1241a2d5f567c35915ae182d5ee">
  <xsd:schema xmlns:xsd="http://www.w3.org/2001/XMLSchema" xmlns:xs="http://www.w3.org/2001/XMLSchema" xmlns:p="http://schemas.microsoft.com/office/2006/metadata/properties" xmlns:ns2="aafb1902-6a58-41b8-ad12-e918328754b9" xmlns:ns3="f3652375-d848-4ed2-bdf8-119ad2dfd8b2" targetNamespace="http://schemas.microsoft.com/office/2006/metadata/properties" ma:root="true" ma:fieldsID="1dbbc0255cd3614d4292a691a9974c7f" ns2:_="" ns3:_="">
    <xsd:import namespace="aafb1902-6a58-41b8-ad12-e918328754b9"/>
    <xsd:import namespace="f3652375-d848-4ed2-bdf8-119ad2dfd8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02-6a58-41b8-ad12-e91832875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52375-d848-4ed2-bdf8-119ad2dfd8b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B037A-3124-46BD-9305-EA91BE988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02-6a58-41b8-ad12-e918328754b9"/>
    <ds:schemaRef ds:uri="f3652375-d848-4ed2-bdf8-119ad2dfd8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7E7061-E9D1-4C6B-86C1-CEB21E3B74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C0A378-D54C-4AEE-9BD9-C3AB45A8A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</vt:lpstr>
      <vt:lpstr>Arial</vt:lpstr>
      <vt:lpstr>Open Sans SemiBold</vt:lpstr>
      <vt:lpstr>Calibri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HP</dc:creator>
  <cp:lastModifiedBy>Steenhoven, Timo van der</cp:lastModifiedBy>
  <cp:revision>15</cp:revision>
  <dcterms:modified xsi:type="dcterms:W3CDTF">2020-03-24T08:32:16Z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0x0101005CBF7B26E1D79E4F80D55E38CD333DA0</vt:lpwstr>
  </property>
</Properties>
</file>