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26276-2E6A-45DC-B670-D6A09DB2FB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08B455-131D-4AB5-80E9-A18A1D8F919A}">
      <dgm:prSet/>
      <dgm:spPr/>
      <dgm:t>
        <a:bodyPr/>
        <a:lstStyle/>
        <a:p>
          <a:pPr>
            <a:defRPr cap="all"/>
          </a:pPr>
          <a:r>
            <a:rPr lang="en-US"/>
            <a:t>Businesses in Amsterdam</a:t>
          </a:r>
        </a:p>
      </dgm:t>
    </dgm:pt>
    <dgm:pt modelId="{B9E4FF7A-8DDE-4EF1-A0ED-08C893CB6C84}" type="parTrans" cxnId="{D8DD7CE1-3E23-4578-9379-5811FCFF1CA6}">
      <dgm:prSet/>
      <dgm:spPr/>
      <dgm:t>
        <a:bodyPr/>
        <a:lstStyle/>
        <a:p>
          <a:endParaRPr lang="en-US"/>
        </a:p>
      </dgm:t>
    </dgm:pt>
    <dgm:pt modelId="{991F89CE-BCE7-4E18-9C00-79231B913D5D}" type="sibTrans" cxnId="{D8DD7CE1-3E23-4578-9379-5811FCFF1CA6}">
      <dgm:prSet/>
      <dgm:spPr/>
      <dgm:t>
        <a:bodyPr/>
        <a:lstStyle/>
        <a:p>
          <a:endParaRPr lang="en-US"/>
        </a:p>
      </dgm:t>
    </dgm:pt>
    <dgm:pt modelId="{AB9AA0CA-A97E-417A-B10E-FFC0E308E8F8}">
      <dgm:prSet/>
      <dgm:spPr/>
      <dgm:t>
        <a:bodyPr/>
        <a:lstStyle/>
        <a:p>
          <a:pPr>
            <a:defRPr cap="all"/>
          </a:pPr>
          <a:r>
            <a:rPr lang="en-US"/>
            <a:t>Home owners in Amsterdam</a:t>
          </a:r>
        </a:p>
      </dgm:t>
    </dgm:pt>
    <dgm:pt modelId="{06DB24BD-C0BD-4E3C-B621-37537D5617C8}" type="parTrans" cxnId="{2676CC82-D018-401E-8642-539EDA7EBC67}">
      <dgm:prSet/>
      <dgm:spPr/>
      <dgm:t>
        <a:bodyPr/>
        <a:lstStyle/>
        <a:p>
          <a:endParaRPr lang="en-US"/>
        </a:p>
      </dgm:t>
    </dgm:pt>
    <dgm:pt modelId="{170E71B4-D85F-4BB4-A7E6-7F66F5B09A4B}" type="sibTrans" cxnId="{2676CC82-D018-401E-8642-539EDA7EBC67}">
      <dgm:prSet/>
      <dgm:spPr/>
      <dgm:t>
        <a:bodyPr/>
        <a:lstStyle/>
        <a:p>
          <a:endParaRPr lang="en-US"/>
        </a:p>
      </dgm:t>
    </dgm:pt>
    <dgm:pt modelId="{F96F4A56-9213-478E-87E5-AB498E958FC2}">
      <dgm:prSet/>
      <dgm:spPr/>
      <dgm:t>
        <a:bodyPr/>
        <a:lstStyle/>
        <a:p>
          <a:pPr>
            <a:defRPr cap="all"/>
          </a:pPr>
          <a:r>
            <a:rPr lang="en-US"/>
            <a:t>Industrial</a:t>
          </a:r>
        </a:p>
      </dgm:t>
    </dgm:pt>
    <dgm:pt modelId="{CFFD2898-12FF-4DD2-8BF3-BA56CC012E8A}" type="parTrans" cxnId="{CE7D5882-5855-4AE2-AB45-79FE8BD665C7}">
      <dgm:prSet/>
      <dgm:spPr/>
      <dgm:t>
        <a:bodyPr/>
        <a:lstStyle/>
        <a:p>
          <a:endParaRPr lang="en-US"/>
        </a:p>
      </dgm:t>
    </dgm:pt>
    <dgm:pt modelId="{F3099269-EB3D-4EA3-9677-F31F3962EB19}" type="sibTrans" cxnId="{CE7D5882-5855-4AE2-AB45-79FE8BD665C7}">
      <dgm:prSet/>
      <dgm:spPr/>
      <dgm:t>
        <a:bodyPr/>
        <a:lstStyle/>
        <a:p>
          <a:endParaRPr lang="en-US"/>
        </a:p>
      </dgm:t>
    </dgm:pt>
    <dgm:pt modelId="{E101E33D-BBF2-4D40-BB24-B34DC5726533}">
      <dgm:prSet/>
      <dgm:spPr/>
      <dgm:t>
        <a:bodyPr/>
        <a:lstStyle/>
        <a:p>
          <a:pPr>
            <a:defRPr cap="all"/>
          </a:pPr>
          <a:r>
            <a:rPr lang="en-US"/>
            <a:t>Ajax fans</a:t>
          </a:r>
        </a:p>
      </dgm:t>
    </dgm:pt>
    <dgm:pt modelId="{9A97BF8D-4452-4FCE-AD92-5A57C05D04A3}" type="parTrans" cxnId="{1D2B35F9-FCB1-4BCD-8E95-349208F46343}">
      <dgm:prSet/>
      <dgm:spPr/>
      <dgm:t>
        <a:bodyPr/>
        <a:lstStyle/>
        <a:p>
          <a:endParaRPr lang="en-US"/>
        </a:p>
      </dgm:t>
    </dgm:pt>
    <dgm:pt modelId="{9524C911-CE0C-4873-B493-5534AF81BFF4}" type="sibTrans" cxnId="{1D2B35F9-FCB1-4BCD-8E95-349208F46343}">
      <dgm:prSet/>
      <dgm:spPr/>
      <dgm:t>
        <a:bodyPr/>
        <a:lstStyle/>
        <a:p>
          <a:endParaRPr lang="en-US"/>
        </a:p>
      </dgm:t>
    </dgm:pt>
    <dgm:pt modelId="{8BD43B6B-5EF3-488D-96B0-BF2D6B862F8C}" type="pres">
      <dgm:prSet presAssocID="{38126276-2E6A-45DC-B670-D6A09DB2FBA4}" presName="root" presStyleCnt="0">
        <dgm:presLayoutVars>
          <dgm:dir/>
          <dgm:resizeHandles val="exact"/>
        </dgm:presLayoutVars>
      </dgm:prSet>
      <dgm:spPr/>
    </dgm:pt>
    <dgm:pt modelId="{ABCAE384-6063-447A-A6A0-3478DA71851C}" type="pres">
      <dgm:prSet presAssocID="{6908B455-131D-4AB5-80E9-A18A1D8F919A}" presName="compNode" presStyleCnt="0"/>
      <dgm:spPr/>
    </dgm:pt>
    <dgm:pt modelId="{D6244454-6EC8-4DFD-AFDC-579CF82AEA59}" type="pres">
      <dgm:prSet presAssocID="{6908B455-131D-4AB5-80E9-A18A1D8F919A}" presName="iconBgRect" presStyleLbl="bgShp" presStyleIdx="0" presStyleCnt="4"/>
      <dgm:spPr/>
    </dgm:pt>
    <dgm:pt modelId="{50E2A70F-4A0E-4351-B199-06BD1FE8E235}" type="pres">
      <dgm:prSet presAssocID="{6908B455-131D-4AB5-80E9-A18A1D8F91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29CF213-D3E9-47B6-9948-A830B43FA64C}" type="pres">
      <dgm:prSet presAssocID="{6908B455-131D-4AB5-80E9-A18A1D8F919A}" presName="spaceRect" presStyleCnt="0"/>
      <dgm:spPr/>
    </dgm:pt>
    <dgm:pt modelId="{5378B746-86B9-43A0-BE7D-988D8DB3609E}" type="pres">
      <dgm:prSet presAssocID="{6908B455-131D-4AB5-80E9-A18A1D8F919A}" presName="textRect" presStyleLbl="revTx" presStyleIdx="0" presStyleCnt="4">
        <dgm:presLayoutVars>
          <dgm:chMax val="1"/>
          <dgm:chPref val="1"/>
        </dgm:presLayoutVars>
      </dgm:prSet>
      <dgm:spPr/>
    </dgm:pt>
    <dgm:pt modelId="{240F0AA6-8213-4A7F-AC15-7ACF23A1C510}" type="pres">
      <dgm:prSet presAssocID="{991F89CE-BCE7-4E18-9C00-79231B913D5D}" presName="sibTrans" presStyleCnt="0"/>
      <dgm:spPr/>
    </dgm:pt>
    <dgm:pt modelId="{6E540677-CC0E-4E5A-BBD8-23ED83D7C230}" type="pres">
      <dgm:prSet presAssocID="{AB9AA0CA-A97E-417A-B10E-FFC0E308E8F8}" presName="compNode" presStyleCnt="0"/>
      <dgm:spPr/>
    </dgm:pt>
    <dgm:pt modelId="{9E59F9FE-AED7-463A-BE6C-7366B5F88099}" type="pres">
      <dgm:prSet presAssocID="{AB9AA0CA-A97E-417A-B10E-FFC0E308E8F8}" presName="iconBgRect" presStyleLbl="bgShp" presStyleIdx="1" presStyleCnt="4"/>
      <dgm:spPr/>
    </dgm:pt>
    <dgm:pt modelId="{D4429211-CDA5-48DF-9E35-0FA4F764C24F}" type="pres">
      <dgm:prSet presAssocID="{AB9AA0CA-A97E-417A-B10E-FFC0E308E8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CFBAEA92-EFB4-4A73-887B-36A93B1A99AF}" type="pres">
      <dgm:prSet presAssocID="{AB9AA0CA-A97E-417A-B10E-FFC0E308E8F8}" presName="spaceRect" presStyleCnt="0"/>
      <dgm:spPr/>
    </dgm:pt>
    <dgm:pt modelId="{35EF827F-0CDA-4DCD-ACCA-B7DAEC896476}" type="pres">
      <dgm:prSet presAssocID="{AB9AA0CA-A97E-417A-B10E-FFC0E308E8F8}" presName="textRect" presStyleLbl="revTx" presStyleIdx="1" presStyleCnt="4">
        <dgm:presLayoutVars>
          <dgm:chMax val="1"/>
          <dgm:chPref val="1"/>
        </dgm:presLayoutVars>
      </dgm:prSet>
      <dgm:spPr/>
    </dgm:pt>
    <dgm:pt modelId="{61BCDC74-3F19-477F-9950-9AFE3F0660B4}" type="pres">
      <dgm:prSet presAssocID="{170E71B4-D85F-4BB4-A7E6-7F66F5B09A4B}" presName="sibTrans" presStyleCnt="0"/>
      <dgm:spPr/>
    </dgm:pt>
    <dgm:pt modelId="{618564EE-1878-4D92-9507-801448B9295A}" type="pres">
      <dgm:prSet presAssocID="{F96F4A56-9213-478E-87E5-AB498E958FC2}" presName="compNode" presStyleCnt="0"/>
      <dgm:spPr/>
    </dgm:pt>
    <dgm:pt modelId="{25D81433-82AB-45F7-BC43-D21C2B82AD82}" type="pres">
      <dgm:prSet presAssocID="{F96F4A56-9213-478E-87E5-AB498E958FC2}" presName="iconBgRect" presStyleLbl="bgShp" presStyleIdx="2" presStyleCnt="4"/>
      <dgm:spPr/>
    </dgm:pt>
    <dgm:pt modelId="{99ED9BAB-3098-461D-9F7F-39F6B82D4BB2}" type="pres">
      <dgm:prSet presAssocID="{F96F4A56-9213-478E-87E5-AB498E958F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1B2A2AB1-84CB-46FA-8FAA-7F591D0047E4}" type="pres">
      <dgm:prSet presAssocID="{F96F4A56-9213-478E-87E5-AB498E958FC2}" presName="spaceRect" presStyleCnt="0"/>
      <dgm:spPr/>
    </dgm:pt>
    <dgm:pt modelId="{46221DA3-ED95-4AA1-825E-838A576B77C9}" type="pres">
      <dgm:prSet presAssocID="{F96F4A56-9213-478E-87E5-AB498E958FC2}" presName="textRect" presStyleLbl="revTx" presStyleIdx="2" presStyleCnt="4">
        <dgm:presLayoutVars>
          <dgm:chMax val="1"/>
          <dgm:chPref val="1"/>
        </dgm:presLayoutVars>
      </dgm:prSet>
      <dgm:spPr/>
    </dgm:pt>
    <dgm:pt modelId="{7ADDBFCC-E274-409C-8FD9-42FD8DA90C13}" type="pres">
      <dgm:prSet presAssocID="{F3099269-EB3D-4EA3-9677-F31F3962EB19}" presName="sibTrans" presStyleCnt="0"/>
      <dgm:spPr/>
    </dgm:pt>
    <dgm:pt modelId="{FA202CDB-5237-4FF0-8E24-AD2BFCB36A75}" type="pres">
      <dgm:prSet presAssocID="{E101E33D-BBF2-4D40-BB24-B34DC5726533}" presName="compNode" presStyleCnt="0"/>
      <dgm:spPr/>
    </dgm:pt>
    <dgm:pt modelId="{F351FB7D-9AFC-41D4-8B9B-1E3300498C38}" type="pres">
      <dgm:prSet presAssocID="{E101E33D-BBF2-4D40-BB24-B34DC5726533}" presName="iconBgRect" presStyleLbl="bgShp" presStyleIdx="3" presStyleCnt="4"/>
      <dgm:spPr/>
    </dgm:pt>
    <dgm:pt modelId="{F7C4D55D-1004-44BA-854D-C48E265FE87D}" type="pres">
      <dgm:prSet presAssocID="{E101E33D-BBF2-4D40-BB24-B34DC57265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1515D85-B936-481E-A451-AC5F1E7E9CCF}" type="pres">
      <dgm:prSet presAssocID="{E101E33D-BBF2-4D40-BB24-B34DC5726533}" presName="spaceRect" presStyleCnt="0"/>
      <dgm:spPr/>
    </dgm:pt>
    <dgm:pt modelId="{624F2F26-5CB7-4A7C-8A8A-1760A0BF3FB0}" type="pres">
      <dgm:prSet presAssocID="{E101E33D-BBF2-4D40-BB24-B34DC57265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6F0F07-88CC-4F59-84C0-F985EE72C75D}" type="presOf" srcId="{AB9AA0CA-A97E-417A-B10E-FFC0E308E8F8}" destId="{35EF827F-0CDA-4DCD-ACCA-B7DAEC896476}" srcOrd="0" destOrd="0" presId="urn:microsoft.com/office/officeart/2018/5/layout/IconCircleLabelList"/>
    <dgm:cxn modelId="{769E453B-B2CE-4D71-BE92-B5CE50A9617F}" type="presOf" srcId="{E101E33D-BBF2-4D40-BB24-B34DC5726533}" destId="{624F2F26-5CB7-4A7C-8A8A-1760A0BF3FB0}" srcOrd="0" destOrd="0" presId="urn:microsoft.com/office/officeart/2018/5/layout/IconCircleLabelList"/>
    <dgm:cxn modelId="{842C7581-0ADD-423A-BD43-5700D7D162D7}" type="presOf" srcId="{F96F4A56-9213-478E-87E5-AB498E958FC2}" destId="{46221DA3-ED95-4AA1-825E-838A576B77C9}" srcOrd="0" destOrd="0" presId="urn:microsoft.com/office/officeart/2018/5/layout/IconCircleLabelList"/>
    <dgm:cxn modelId="{CE7D5882-5855-4AE2-AB45-79FE8BD665C7}" srcId="{38126276-2E6A-45DC-B670-D6A09DB2FBA4}" destId="{F96F4A56-9213-478E-87E5-AB498E958FC2}" srcOrd="2" destOrd="0" parTransId="{CFFD2898-12FF-4DD2-8BF3-BA56CC012E8A}" sibTransId="{F3099269-EB3D-4EA3-9677-F31F3962EB19}"/>
    <dgm:cxn modelId="{2676CC82-D018-401E-8642-539EDA7EBC67}" srcId="{38126276-2E6A-45DC-B670-D6A09DB2FBA4}" destId="{AB9AA0CA-A97E-417A-B10E-FFC0E308E8F8}" srcOrd="1" destOrd="0" parTransId="{06DB24BD-C0BD-4E3C-B621-37537D5617C8}" sibTransId="{170E71B4-D85F-4BB4-A7E6-7F66F5B09A4B}"/>
    <dgm:cxn modelId="{D8DD7CE1-3E23-4578-9379-5811FCFF1CA6}" srcId="{38126276-2E6A-45DC-B670-D6A09DB2FBA4}" destId="{6908B455-131D-4AB5-80E9-A18A1D8F919A}" srcOrd="0" destOrd="0" parTransId="{B9E4FF7A-8DDE-4EF1-A0ED-08C893CB6C84}" sibTransId="{991F89CE-BCE7-4E18-9C00-79231B913D5D}"/>
    <dgm:cxn modelId="{5B74CFF6-A6B2-4F48-A6FC-18DE6514C62A}" type="presOf" srcId="{38126276-2E6A-45DC-B670-D6A09DB2FBA4}" destId="{8BD43B6B-5EF3-488D-96B0-BF2D6B862F8C}" srcOrd="0" destOrd="0" presId="urn:microsoft.com/office/officeart/2018/5/layout/IconCircleLabelList"/>
    <dgm:cxn modelId="{1D2B35F9-FCB1-4BCD-8E95-349208F46343}" srcId="{38126276-2E6A-45DC-B670-D6A09DB2FBA4}" destId="{E101E33D-BBF2-4D40-BB24-B34DC5726533}" srcOrd="3" destOrd="0" parTransId="{9A97BF8D-4452-4FCE-AD92-5A57C05D04A3}" sibTransId="{9524C911-CE0C-4873-B493-5534AF81BFF4}"/>
    <dgm:cxn modelId="{67B6E6FF-A511-41BF-B3D5-CAFD72E55DAF}" type="presOf" srcId="{6908B455-131D-4AB5-80E9-A18A1D8F919A}" destId="{5378B746-86B9-43A0-BE7D-988D8DB3609E}" srcOrd="0" destOrd="0" presId="urn:microsoft.com/office/officeart/2018/5/layout/IconCircleLabelList"/>
    <dgm:cxn modelId="{4FEA3B3A-B4E4-46F5-ABCE-903857233784}" type="presParOf" srcId="{8BD43B6B-5EF3-488D-96B0-BF2D6B862F8C}" destId="{ABCAE384-6063-447A-A6A0-3478DA71851C}" srcOrd="0" destOrd="0" presId="urn:microsoft.com/office/officeart/2018/5/layout/IconCircleLabelList"/>
    <dgm:cxn modelId="{764D62CF-4310-4DF9-80F5-4496C20F8E6B}" type="presParOf" srcId="{ABCAE384-6063-447A-A6A0-3478DA71851C}" destId="{D6244454-6EC8-4DFD-AFDC-579CF82AEA59}" srcOrd="0" destOrd="0" presId="urn:microsoft.com/office/officeart/2018/5/layout/IconCircleLabelList"/>
    <dgm:cxn modelId="{C29212BD-487E-4721-8191-B91DAAC55E25}" type="presParOf" srcId="{ABCAE384-6063-447A-A6A0-3478DA71851C}" destId="{50E2A70F-4A0E-4351-B199-06BD1FE8E235}" srcOrd="1" destOrd="0" presId="urn:microsoft.com/office/officeart/2018/5/layout/IconCircleLabelList"/>
    <dgm:cxn modelId="{13B20E6A-3F98-4738-BBAE-7C64BF16B7F9}" type="presParOf" srcId="{ABCAE384-6063-447A-A6A0-3478DA71851C}" destId="{929CF213-D3E9-47B6-9948-A830B43FA64C}" srcOrd="2" destOrd="0" presId="urn:microsoft.com/office/officeart/2018/5/layout/IconCircleLabelList"/>
    <dgm:cxn modelId="{190FD3E8-D56F-42C2-89B3-EE8823EB4D37}" type="presParOf" srcId="{ABCAE384-6063-447A-A6A0-3478DA71851C}" destId="{5378B746-86B9-43A0-BE7D-988D8DB3609E}" srcOrd="3" destOrd="0" presId="urn:microsoft.com/office/officeart/2018/5/layout/IconCircleLabelList"/>
    <dgm:cxn modelId="{BDA12E25-58EE-490D-9F01-97857E849637}" type="presParOf" srcId="{8BD43B6B-5EF3-488D-96B0-BF2D6B862F8C}" destId="{240F0AA6-8213-4A7F-AC15-7ACF23A1C510}" srcOrd="1" destOrd="0" presId="urn:microsoft.com/office/officeart/2018/5/layout/IconCircleLabelList"/>
    <dgm:cxn modelId="{E3074FD9-8A5E-4426-903D-715B7BBE8F4B}" type="presParOf" srcId="{8BD43B6B-5EF3-488D-96B0-BF2D6B862F8C}" destId="{6E540677-CC0E-4E5A-BBD8-23ED83D7C230}" srcOrd="2" destOrd="0" presId="urn:microsoft.com/office/officeart/2018/5/layout/IconCircleLabelList"/>
    <dgm:cxn modelId="{BBA3BF34-2C1C-4451-BECB-0B8FB0388BCA}" type="presParOf" srcId="{6E540677-CC0E-4E5A-BBD8-23ED83D7C230}" destId="{9E59F9FE-AED7-463A-BE6C-7366B5F88099}" srcOrd="0" destOrd="0" presId="urn:microsoft.com/office/officeart/2018/5/layout/IconCircleLabelList"/>
    <dgm:cxn modelId="{D687E26C-728E-40BA-A645-6C4DA79DD1C8}" type="presParOf" srcId="{6E540677-CC0E-4E5A-BBD8-23ED83D7C230}" destId="{D4429211-CDA5-48DF-9E35-0FA4F764C24F}" srcOrd="1" destOrd="0" presId="urn:microsoft.com/office/officeart/2018/5/layout/IconCircleLabelList"/>
    <dgm:cxn modelId="{755240CD-5250-413C-B9D4-922CA7AF7171}" type="presParOf" srcId="{6E540677-CC0E-4E5A-BBD8-23ED83D7C230}" destId="{CFBAEA92-EFB4-4A73-887B-36A93B1A99AF}" srcOrd="2" destOrd="0" presId="urn:microsoft.com/office/officeart/2018/5/layout/IconCircleLabelList"/>
    <dgm:cxn modelId="{7809E005-F2B7-4CB1-87FC-0B9C2DE2CE32}" type="presParOf" srcId="{6E540677-CC0E-4E5A-BBD8-23ED83D7C230}" destId="{35EF827F-0CDA-4DCD-ACCA-B7DAEC896476}" srcOrd="3" destOrd="0" presId="urn:microsoft.com/office/officeart/2018/5/layout/IconCircleLabelList"/>
    <dgm:cxn modelId="{991C6FFB-13AF-497C-8DFB-8D530BFE3FF6}" type="presParOf" srcId="{8BD43B6B-5EF3-488D-96B0-BF2D6B862F8C}" destId="{61BCDC74-3F19-477F-9950-9AFE3F0660B4}" srcOrd="3" destOrd="0" presId="urn:microsoft.com/office/officeart/2018/5/layout/IconCircleLabelList"/>
    <dgm:cxn modelId="{BB729060-B6B3-42F7-A333-542238431F45}" type="presParOf" srcId="{8BD43B6B-5EF3-488D-96B0-BF2D6B862F8C}" destId="{618564EE-1878-4D92-9507-801448B9295A}" srcOrd="4" destOrd="0" presId="urn:microsoft.com/office/officeart/2018/5/layout/IconCircleLabelList"/>
    <dgm:cxn modelId="{DA1F3D1A-15CC-4EEA-9DFB-7BF371D1B87A}" type="presParOf" srcId="{618564EE-1878-4D92-9507-801448B9295A}" destId="{25D81433-82AB-45F7-BC43-D21C2B82AD82}" srcOrd="0" destOrd="0" presId="urn:microsoft.com/office/officeart/2018/5/layout/IconCircleLabelList"/>
    <dgm:cxn modelId="{174FAE3B-9852-45D2-8CB7-B50B4F3AE40D}" type="presParOf" srcId="{618564EE-1878-4D92-9507-801448B9295A}" destId="{99ED9BAB-3098-461D-9F7F-39F6B82D4BB2}" srcOrd="1" destOrd="0" presId="urn:microsoft.com/office/officeart/2018/5/layout/IconCircleLabelList"/>
    <dgm:cxn modelId="{A9313D27-1C2B-4A0F-B888-3EBF1F0ED73F}" type="presParOf" srcId="{618564EE-1878-4D92-9507-801448B9295A}" destId="{1B2A2AB1-84CB-46FA-8FAA-7F591D0047E4}" srcOrd="2" destOrd="0" presId="urn:microsoft.com/office/officeart/2018/5/layout/IconCircleLabelList"/>
    <dgm:cxn modelId="{B2E17739-719D-4BA6-8FE9-84DEFFAEEBC6}" type="presParOf" srcId="{618564EE-1878-4D92-9507-801448B9295A}" destId="{46221DA3-ED95-4AA1-825E-838A576B77C9}" srcOrd="3" destOrd="0" presId="urn:microsoft.com/office/officeart/2018/5/layout/IconCircleLabelList"/>
    <dgm:cxn modelId="{52E6F25F-17AE-4A0B-9E00-E45F082D77E5}" type="presParOf" srcId="{8BD43B6B-5EF3-488D-96B0-BF2D6B862F8C}" destId="{7ADDBFCC-E274-409C-8FD9-42FD8DA90C13}" srcOrd="5" destOrd="0" presId="urn:microsoft.com/office/officeart/2018/5/layout/IconCircleLabelList"/>
    <dgm:cxn modelId="{F14254D3-388B-45A7-9B5C-6EFCB3194DC5}" type="presParOf" srcId="{8BD43B6B-5EF3-488D-96B0-BF2D6B862F8C}" destId="{FA202CDB-5237-4FF0-8E24-AD2BFCB36A75}" srcOrd="6" destOrd="0" presId="urn:microsoft.com/office/officeart/2018/5/layout/IconCircleLabelList"/>
    <dgm:cxn modelId="{F9713F3A-C613-4A91-8458-9145D6547B79}" type="presParOf" srcId="{FA202CDB-5237-4FF0-8E24-AD2BFCB36A75}" destId="{F351FB7D-9AFC-41D4-8B9B-1E3300498C38}" srcOrd="0" destOrd="0" presId="urn:microsoft.com/office/officeart/2018/5/layout/IconCircleLabelList"/>
    <dgm:cxn modelId="{A15E3937-713D-44E1-83BE-347011F8CC30}" type="presParOf" srcId="{FA202CDB-5237-4FF0-8E24-AD2BFCB36A75}" destId="{F7C4D55D-1004-44BA-854D-C48E265FE87D}" srcOrd="1" destOrd="0" presId="urn:microsoft.com/office/officeart/2018/5/layout/IconCircleLabelList"/>
    <dgm:cxn modelId="{939E5763-30B0-42FD-AF5E-F066C1E94AF4}" type="presParOf" srcId="{FA202CDB-5237-4FF0-8E24-AD2BFCB36A75}" destId="{11515D85-B936-481E-A451-AC5F1E7E9CCF}" srcOrd="2" destOrd="0" presId="urn:microsoft.com/office/officeart/2018/5/layout/IconCircleLabelList"/>
    <dgm:cxn modelId="{1970116E-0B8E-4D4C-8F8D-F5A859FCCC60}" type="presParOf" srcId="{FA202CDB-5237-4FF0-8E24-AD2BFCB36A75}" destId="{624F2F26-5CB7-4A7C-8A8A-1760A0BF3F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C20F8-0E88-4C69-B372-11F341FA665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A98E9D-F557-4D3C-96B7-4F64EA19FC1D}">
      <dgm:prSet/>
      <dgm:spPr/>
      <dgm:t>
        <a:bodyPr/>
        <a:lstStyle/>
        <a:p>
          <a:r>
            <a:rPr lang="en-US"/>
            <a:t>Recycled materials</a:t>
          </a:r>
        </a:p>
      </dgm:t>
    </dgm:pt>
    <dgm:pt modelId="{D42AB139-2202-49BB-935A-EB6D8578C5E3}" type="parTrans" cxnId="{0196747F-EDD9-4FE2-9B23-AC36E2E2E0E2}">
      <dgm:prSet/>
      <dgm:spPr/>
      <dgm:t>
        <a:bodyPr/>
        <a:lstStyle/>
        <a:p>
          <a:endParaRPr lang="en-US"/>
        </a:p>
      </dgm:t>
    </dgm:pt>
    <dgm:pt modelId="{3B4F794D-33FD-4BAE-A1C7-7C1EDFE4DB9B}" type="sibTrans" cxnId="{0196747F-EDD9-4FE2-9B23-AC36E2E2E0E2}">
      <dgm:prSet/>
      <dgm:spPr/>
      <dgm:t>
        <a:bodyPr/>
        <a:lstStyle/>
        <a:p>
          <a:endParaRPr lang="en-US"/>
        </a:p>
      </dgm:t>
    </dgm:pt>
    <dgm:pt modelId="{DC33CC38-EC27-40DA-AC7F-B964280E7AD1}">
      <dgm:prSet/>
      <dgm:spPr/>
      <dgm:t>
        <a:bodyPr/>
        <a:lstStyle/>
        <a:p>
          <a:r>
            <a:rPr lang="en-US"/>
            <a:t>Furniture</a:t>
          </a:r>
        </a:p>
      </dgm:t>
    </dgm:pt>
    <dgm:pt modelId="{8C8189B2-47A6-4B9C-9679-DB5E482F67FD}" type="parTrans" cxnId="{EB47A7BC-0CC0-4C6C-8A03-98451FF16B75}">
      <dgm:prSet/>
      <dgm:spPr/>
      <dgm:t>
        <a:bodyPr/>
        <a:lstStyle/>
        <a:p>
          <a:endParaRPr lang="en-US"/>
        </a:p>
      </dgm:t>
    </dgm:pt>
    <dgm:pt modelId="{172CB55E-6883-42BD-83C7-3657E40280C0}" type="sibTrans" cxnId="{EB47A7BC-0CC0-4C6C-8A03-98451FF16B75}">
      <dgm:prSet/>
      <dgm:spPr/>
      <dgm:t>
        <a:bodyPr/>
        <a:lstStyle/>
        <a:p>
          <a:endParaRPr lang="en-US"/>
        </a:p>
      </dgm:t>
    </dgm:pt>
    <dgm:pt modelId="{5474A4AF-965B-43FA-8DAA-982E0E81FD8C}">
      <dgm:prSet/>
      <dgm:spPr/>
      <dgm:t>
        <a:bodyPr/>
        <a:lstStyle/>
        <a:p>
          <a:r>
            <a:rPr lang="en-US"/>
            <a:t>Culture</a:t>
          </a:r>
        </a:p>
      </dgm:t>
    </dgm:pt>
    <dgm:pt modelId="{E05D3174-352B-424F-8F41-D3F852FD34C9}" type="parTrans" cxnId="{FFAF8966-66A5-4A4F-8BC1-75E44F24BF60}">
      <dgm:prSet/>
      <dgm:spPr/>
      <dgm:t>
        <a:bodyPr/>
        <a:lstStyle/>
        <a:p>
          <a:endParaRPr lang="en-US"/>
        </a:p>
      </dgm:t>
    </dgm:pt>
    <dgm:pt modelId="{3F8906E6-F200-423D-96FF-F03B808611FD}" type="sibTrans" cxnId="{FFAF8966-66A5-4A4F-8BC1-75E44F24BF60}">
      <dgm:prSet/>
      <dgm:spPr/>
      <dgm:t>
        <a:bodyPr/>
        <a:lstStyle/>
        <a:p>
          <a:endParaRPr lang="en-US"/>
        </a:p>
      </dgm:t>
    </dgm:pt>
    <dgm:pt modelId="{73D38F9F-F769-4CC2-8676-7708A6252AAA}" type="pres">
      <dgm:prSet presAssocID="{EC3C20F8-0E88-4C69-B372-11F341FA665B}" presName="root" presStyleCnt="0">
        <dgm:presLayoutVars>
          <dgm:dir/>
          <dgm:resizeHandles val="exact"/>
        </dgm:presLayoutVars>
      </dgm:prSet>
      <dgm:spPr/>
    </dgm:pt>
    <dgm:pt modelId="{0CA7C9EF-1FF7-47CF-A7FC-210B22FFD9E5}" type="pres">
      <dgm:prSet presAssocID="{CBA98E9D-F557-4D3C-96B7-4F64EA19FC1D}" presName="compNode" presStyleCnt="0"/>
      <dgm:spPr/>
    </dgm:pt>
    <dgm:pt modelId="{BD5C8D20-EEB4-4FC0-805C-ABC9E96017FE}" type="pres">
      <dgm:prSet presAssocID="{CBA98E9D-F557-4D3C-96B7-4F64EA19F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E3F152D0-D477-48AB-94B8-E492847AF94C}" type="pres">
      <dgm:prSet presAssocID="{CBA98E9D-F557-4D3C-96B7-4F64EA19FC1D}" presName="spaceRect" presStyleCnt="0"/>
      <dgm:spPr/>
    </dgm:pt>
    <dgm:pt modelId="{09EFCC43-1AC6-46CC-BE9F-F6C046D5545D}" type="pres">
      <dgm:prSet presAssocID="{CBA98E9D-F557-4D3C-96B7-4F64EA19FC1D}" presName="textRect" presStyleLbl="revTx" presStyleIdx="0" presStyleCnt="3">
        <dgm:presLayoutVars>
          <dgm:chMax val="1"/>
          <dgm:chPref val="1"/>
        </dgm:presLayoutVars>
      </dgm:prSet>
      <dgm:spPr/>
    </dgm:pt>
    <dgm:pt modelId="{A0F118F3-F4C8-4FA5-AF0C-C0441BDEC663}" type="pres">
      <dgm:prSet presAssocID="{3B4F794D-33FD-4BAE-A1C7-7C1EDFE4DB9B}" presName="sibTrans" presStyleCnt="0"/>
      <dgm:spPr/>
    </dgm:pt>
    <dgm:pt modelId="{A56CAC5A-8761-4AB4-9377-A797F423851F}" type="pres">
      <dgm:prSet presAssocID="{DC33CC38-EC27-40DA-AC7F-B964280E7AD1}" presName="compNode" presStyleCnt="0"/>
      <dgm:spPr/>
    </dgm:pt>
    <dgm:pt modelId="{33154D83-51EA-46AB-816B-DB8081C03FC9}" type="pres">
      <dgm:prSet presAssocID="{DC33CC38-EC27-40DA-AC7F-B964280E7A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CCEF4CD3-CA3C-48A3-A6F1-27571E8B0690}" type="pres">
      <dgm:prSet presAssocID="{DC33CC38-EC27-40DA-AC7F-B964280E7AD1}" presName="spaceRect" presStyleCnt="0"/>
      <dgm:spPr/>
    </dgm:pt>
    <dgm:pt modelId="{E08A8AAE-E4A7-4318-BD7F-9FC8B3602816}" type="pres">
      <dgm:prSet presAssocID="{DC33CC38-EC27-40DA-AC7F-B964280E7AD1}" presName="textRect" presStyleLbl="revTx" presStyleIdx="1" presStyleCnt="3">
        <dgm:presLayoutVars>
          <dgm:chMax val="1"/>
          <dgm:chPref val="1"/>
        </dgm:presLayoutVars>
      </dgm:prSet>
      <dgm:spPr/>
    </dgm:pt>
    <dgm:pt modelId="{101ED175-D114-43C9-AA5C-964F72852081}" type="pres">
      <dgm:prSet presAssocID="{172CB55E-6883-42BD-83C7-3657E40280C0}" presName="sibTrans" presStyleCnt="0"/>
      <dgm:spPr/>
    </dgm:pt>
    <dgm:pt modelId="{EFE82D7F-87A1-4DA0-86E6-F8260B4173FE}" type="pres">
      <dgm:prSet presAssocID="{5474A4AF-965B-43FA-8DAA-982E0E81FD8C}" presName="compNode" presStyleCnt="0"/>
      <dgm:spPr/>
    </dgm:pt>
    <dgm:pt modelId="{F04AB710-3488-4FD8-BECA-A6C140834DA7}" type="pres">
      <dgm:prSet presAssocID="{5474A4AF-965B-43FA-8DAA-982E0E81FD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AD124F7-4F34-4D4F-A160-F7D3EE7F1D4B}" type="pres">
      <dgm:prSet presAssocID="{5474A4AF-965B-43FA-8DAA-982E0E81FD8C}" presName="spaceRect" presStyleCnt="0"/>
      <dgm:spPr/>
    </dgm:pt>
    <dgm:pt modelId="{A9B0540F-A844-4FCE-B67E-FFAC778B5A13}" type="pres">
      <dgm:prSet presAssocID="{5474A4AF-965B-43FA-8DAA-982E0E81FD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99F05-D8EE-482E-9A67-FEB9FC469C30}" type="presOf" srcId="{CBA98E9D-F557-4D3C-96B7-4F64EA19FC1D}" destId="{09EFCC43-1AC6-46CC-BE9F-F6C046D5545D}" srcOrd="0" destOrd="0" presId="urn:microsoft.com/office/officeart/2018/2/layout/IconLabelList"/>
    <dgm:cxn modelId="{1809C607-37FA-4B15-B05D-4B7795231F6A}" type="presOf" srcId="{5474A4AF-965B-43FA-8DAA-982E0E81FD8C}" destId="{A9B0540F-A844-4FCE-B67E-FFAC778B5A13}" srcOrd="0" destOrd="0" presId="urn:microsoft.com/office/officeart/2018/2/layout/IconLabelList"/>
    <dgm:cxn modelId="{DE028232-8424-4CF0-B892-3E47875CC076}" type="presOf" srcId="{DC33CC38-EC27-40DA-AC7F-B964280E7AD1}" destId="{E08A8AAE-E4A7-4318-BD7F-9FC8B3602816}" srcOrd="0" destOrd="0" presId="urn:microsoft.com/office/officeart/2018/2/layout/IconLabelList"/>
    <dgm:cxn modelId="{FFAF8966-66A5-4A4F-8BC1-75E44F24BF60}" srcId="{EC3C20F8-0E88-4C69-B372-11F341FA665B}" destId="{5474A4AF-965B-43FA-8DAA-982E0E81FD8C}" srcOrd="2" destOrd="0" parTransId="{E05D3174-352B-424F-8F41-D3F852FD34C9}" sibTransId="{3F8906E6-F200-423D-96FF-F03B808611FD}"/>
    <dgm:cxn modelId="{173F514E-4235-4396-9720-901CF801DE07}" type="presOf" srcId="{EC3C20F8-0E88-4C69-B372-11F341FA665B}" destId="{73D38F9F-F769-4CC2-8676-7708A6252AAA}" srcOrd="0" destOrd="0" presId="urn:microsoft.com/office/officeart/2018/2/layout/IconLabelList"/>
    <dgm:cxn modelId="{0196747F-EDD9-4FE2-9B23-AC36E2E2E0E2}" srcId="{EC3C20F8-0E88-4C69-B372-11F341FA665B}" destId="{CBA98E9D-F557-4D3C-96B7-4F64EA19FC1D}" srcOrd="0" destOrd="0" parTransId="{D42AB139-2202-49BB-935A-EB6D8578C5E3}" sibTransId="{3B4F794D-33FD-4BAE-A1C7-7C1EDFE4DB9B}"/>
    <dgm:cxn modelId="{EB47A7BC-0CC0-4C6C-8A03-98451FF16B75}" srcId="{EC3C20F8-0E88-4C69-B372-11F341FA665B}" destId="{DC33CC38-EC27-40DA-AC7F-B964280E7AD1}" srcOrd="1" destOrd="0" parTransId="{8C8189B2-47A6-4B9C-9679-DB5E482F67FD}" sibTransId="{172CB55E-6883-42BD-83C7-3657E40280C0}"/>
    <dgm:cxn modelId="{1C2FCFAD-099A-492C-8118-DE4BD562EF6D}" type="presParOf" srcId="{73D38F9F-F769-4CC2-8676-7708A6252AAA}" destId="{0CA7C9EF-1FF7-47CF-A7FC-210B22FFD9E5}" srcOrd="0" destOrd="0" presId="urn:microsoft.com/office/officeart/2018/2/layout/IconLabelList"/>
    <dgm:cxn modelId="{32FA9DDE-4954-4028-9D8F-46EFD415BDBF}" type="presParOf" srcId="{0CA7C9EF-1FF7-47CF-A7FC-210B22FFD9E5}" destId="{BD5C8D20-EEB4-4FC0-805C-ABC9E96017FE}" srcOrd="0" destOrd="0" presId="urn:microsoft.com/office/officeart/2018/2/layout/IconLabelList"/>
    <dgm:cxn modelId="{391B731D-D188-48CD-8278-98B206DCB342}" type="presParOf" srcId="{0CA7C9EF-1FF7-47CF-A7FC-210B22FFD9E5}" destId="{E3F152D0-D477-48AB-94B8-E492847AF94C}" srcOrd="1" destOrd="0" presId="urn:microsoft.com/office/officeart/2018/2/layout/IconLabelList"/>
    <dgm:cxn modelId="{7F12BC83-7474-4459-8D08-63CBB59C2910}" type="presParOf" srcId="{0CA7C9EF-1FF7-47CF-A7FC-210B22FFD9E5}" destId="{09EFCC43-1AC6-46CC-BE9F-F6C046D5545D}" srcOrd="2" destOrd="0" presId="urn:microsoft.com/office/officeart/2018/2/layout/IconLabelList"/>
    <dgm:cxn modelId="{636919E7-5E59-47A5-9E89-806924619CCF}" type="presParOf" srcId="{73D38F9F-F769-4CC2-8676-7708A6252AAA}" destId="{A0F118F3-F4C8-4FA5-AF0C-C0441BDEC663}" srcOrd="1" destOrd="0" presId="urn:microsoft.com/office/officeart/2018/2/layout/IconLabelList"/>
    <dgm:cxn modelId="{E2D18784-F33A-406C-8738-971550A2F3C0}" type="presParOf" srcId="{73D38F9F-F769-4CC2-8676-7708A6252AAA}" destId="{A56CAC5A-8761-4AB4-9377-A797F423851F}" srcOrd="2" destOrd="0" presId="urn:microsoft.com/office/officeart/2018/2/layout/IconLabelList"/>
    <dgm:cxn modelId="{5CCCA8B4-9558-4D60-970D-4F02697A401D}" type="presParOf" srcId="{A56CAC5A-8761-4AB4-9377-A797F423851F}" destId="{33154D83-51EA-46AB-816B-DB8081C03FC9}" srcOrd="0" destOrd="0" presId="urn:microsoft.com/office/officeart/2018/2/layout/IconLabelList"/>
    <dgm:cxn modelId="{0B168DA1-1A3C-47D0-A7B9-FEA58DFEB989}" type="presParOf" srcId="{A56CAC5A-8761-4AB4-9377-A797F423851F}" destId="{CCEF4CD3-CA3C-48A3-A6F1-27571E8B0690}" srcOrd="1" destOrd="0" presId="urn:microsoft.com/office/officeart/2018/2/layout/IconLabelList"/>
    <dgm:cxn modelId="{C2FDE007-77B5-4195-8BB6-10DDBDC2CEA1}" type="presParOf" srcId="{A56CAC5A-8761-4AB4-9377-A797F423851F}" destId="{E08A8AAE-E4A7-4318-BD7F-9FC8B3602816}" srcOrd="2" destOrd="0" presId="urn:microsoft.com/office/officeart/2018/2/layout/IconLabelList"/>
    <dgm:cxn modelId="{E7323B7B-74DE-4780-A9F7-6F76625D82F4}" type="presParOf" srcId="{73D38F9F-F769-4CC2-8676-7708A6252AAA}" destId="{101ED175-D114-43C9-AA5C-964F72852081}" srcOrd="3" destOrd="0" presId="urn:microsoft.com/office/officeart/2018/2/layout/IconLabelList"/>
    <dgm:cxn modelId="{71AD3F2B-9964-439B-A73D-82A65AB691F0}" type="presParOf" srcId="{73D38F9F-F769-4CC2-8676-7708A6252AAA}" destId="{EFE82D7F-87A1-4DA0-86E6-F8260B4173FE}" srcOrd="4" destOrd="0" presId="urn:microsoft.com/office/officeart/2018/2/layout/IconLabelList"/>
    <dgm:cxn modelId="{62C7A417-0104-40E0-AB54-57F683EBDCB4}" type="presParOf" srcId="{EFE82D7F-87A1-4DA0-86E6-F8260B4173FE}" destId="{F04AB710-3488-4FD8-BECA-A6C140834DA7}" srcOrd="0" destOrd="0" presId="urn:microsoft.com/office/officeart/2018/2/layout/IconLabelList"/>
    <dgm:cxn modelId="{F97F68CA-A538-48CE-B470-4B6685DC2683}" type="presParOf" srcId="{EFE82D7F-87A1-4DA0-86E6-F8260B4173FE}" destId="{4AD124F7-4F34-4D4F-A160-F7D3EE7F1D4B}" srcOrd="1" destOrd="0" presId="urn:microsoft.com/office/officeart/2018/2/layout/IconLabelList"/>
    <dgm:cxn modelId="{903AA973-811B-4B20-9F33-48BDC8B7AFA8}" type="presParOf" srcId="{EFE82D7F-87A1-4DA0-86E6-F8260B4173FE}" destId="{A9B0540F-A844-4FCE-B67E-FFAC778B5A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44454-6EC8-4DFD-AFDC-579CF82AEA59}">
      <dsp:nvSpPr>
        <dsp:cNvPr id="0" name=""/>
        <dsp:cNvSpPr/>
      </dsp:nvSpPr>
      <dsp:spPr>
        <a:xfrm>
          <a:off x="576451" y="484692"/>
          <a:ext cx="1246770" cy="12467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2A70F-4A0E-4351-B199-06BD1FE8E235}">
      <dsp:nvSpPr>
        <dsp:cNvPr id="0" name=""/>
        <dsp:cNvSpPr/>
      </dsp:nvSpPr>
      <dsp:spPr>
        <a:xfrm>
          <a:off x="842156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8B746-86B9-43A0-BE7D-988D8DB3609E}">
      <dsp:nvSpPr>
        <dsp:cNvPr id="0" name=""/>
        <dsp:cNvSpPr/>
      </dsp:nvSpPr>
      <dsp:spPr>
        <a:xfrm>
          <a:off x="177893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Businesses in Amsterdam</a:t>
          </a:r>
        </a:p>
      </dsp:txBody>
      <dsp:txXfrm>
        <a:off x="177893" y="2119801"/>
        <a:ext cx="2043886" cy="720000"/>
      </dsp:txXfrm>
    </dsp:sp>
    <dsp:sp modelId="{9E59F9FE-AED7-463A-BE6C-7366B5F88099}">
      <dsp:nvSpPr>
        <dsp:cNvPr id="0" name=""/>
        <dsp:cNvSpPr/>
      </dsp:nvSpPr>
      <dsp:spPr>
        <a:xfrm>
          <a:off x="2978018" y="484692"/>
          <a:ext cx="1246770" cy="12467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29211-CDA5-48DF-9E35-0FA4F764C24F}">
      <dsp:nvSpPr>
        <dsp:cNvPr id="0" name=""/>
        <dsp:cNvSpPr/>
      </dsp:nvSpPr>
      <dsp:spPr>
        <a:xfrm>
          <a:off x="3243723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F827F-0CDA-4DCD-ACCA-B7DAEC896476}">
      <dsp:nvSpPr>
        <dsp:cNvPr id="0" name=""/>
        <dsp:cNvSpPr/>
      </dsp:nvSpPr>
      <dsp:spPr>
        <a:xfrm>
          <a:off x="2579460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Home owners in Amsterdam</a:t>
          </a:r>
        </a:p>
      </dsp:txBody>
      <dsp:txXfrm>
        <a:off x="2579460" y="2119801"/>
        <a:ext cx="2043886" cy="720000"/>
      </dsp:txXfrm>
    </dsp:sp>
    <dsp:sp modelId="{25D81433-82AB-45F7-BC43-D21C2B82AD82}">
      <dsp:nvSpPr>
        <dsp:cNvPr id="0" name=""/>
        <dsp:cNvSpPr/>
      </dsp:nvSpPr>
      <dsp:spPr>
        <a:xfrm>
          <a:off x="5379585" y="484692"/>
          <a:ext cx="1246770" cy="12467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9BAB-3098-461D-9F7F-39F6B82D4BB2}">
      <dsp:nvSpPr>
        <dsp:cNvPr id="0" name=""/>
        <dsp:cNvSpPr/>
      </dsp:nvSpPr>
      <dsp:spPr>
        <a:xfrm>
          <a:off x="5645290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21DA3-ED95-4AA1-825E-838A576B77C9}">
      <dsp:nvSpPr>
        <dsp:cNvPr id="0" name=""/>
        <dsp:cNvSpPr/>
      </dsp:nvSpPr>
      <dsp:spPr>
        <a:xfrm>
          <a:off x="4981027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Industrial</a:t>
          </a:r>
        </a:p>
      </dsp:txBody>
      <dsp:txXfrm>
        <a:off x="4981027" y="2119801"/>
        <a:ext cx="2043886" cy="720000"/>
      </dsp:txXfrm>
    </dsp:sp>
    <dsp:sp modelId="{F351FB7D-9AFC-41D4-8B9B-1E3300498C38}">
      <dsp:nvSpPr>
        <dsp:cNvPr id="0" name=""/>
        <dsp:cNvSpPr/>
      </dsp:nvSpPr>
      <dsp:spPr>
        <a:xfrm>
          <a:off x="7781152" y="484692"/>
          <a:ext cx="1246770" cy="12467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4D55D-1004-44BA-854D-C48E265FE87D}">
      <dsp:nvSpPr>
        <dsp:cNvPr id="0" name=""/>
        <dsp:cNvSpPr/>
      </dsp:nvSpPr>
      <dsp:spPr>
        <a:xfrm>
          <a:off x="8046857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F2F26-5CB7-4A7C-8A8A-1760A0BF3FB0}">
      <dsp:nvSpPr>
        <dsp:cNvPr id="0" name=""/>
        <dsp:cNvSpPr/>
      </dsp:nvSpPr>
      <dsp:spPr>
        <a:xfrm>
          <a:off x="7382594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Ajax fans</a:t>
          </a:r>
        </a:p>
      </dsp:txBody>
      <dsp:txXfrm>
        <a:off x="7382594" y="2119801"/>
        <a:ext cx="204388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C8D20-EEB4-4FC0-805C-ABC9E96017FE}">
      <dsp:nvSpPr>
        <dsp:cNvPr id="0" name=""/>
        <dsp:cNvSpPr/>
      </dsp:nvSpPr>
      <dsp:spPr>
        <a:xfrm>
          <a:off x="1515641" y="311026"/>
          <a:ext cx="798134" cy="79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FCC43-1AC6-46CC-BE9F-F6C046D5545D}">
      <dsp:nvSpPr>
        <dsp:cNvPr id="0" name=""/>
        <dsp:cNvSpPr/>
      </dsp:nvSpPr>
      <dsp:spPr>
        <a:xfrm>
          <a:off x="1027892" y="138738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Recycled materials</a:t>
          </a:r>
        </a:p>
      </dsp:txBody>
      <dsp:txXfrm>
        <a:off x="1027892" y="1387386"/>
        <a:ext cx="1773632" cy="709453"/>
      </dsp:txXfrm>
    </dsp:sp>
    <dsp:sp modelId="{33154D83-51EA-46AB-816B-DB8081C03FC9}">
      <dsp:nvSpPr>
        <dsp:cNvPr id="0" name=""/>
        <dsp:cNvSpPr/>
      </dsp:nvSpPr>
      <dsp:spPr>
        <a:xfrm>
          <a:off x="3599660" y="311026"/>
          <a:ext cx="798134" cy="798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A8AAE-E4A7-4318-BD7F-9FC8B3602816}">
      <dsp:nvSpPr>
        <dsp:cNvPr id="0" name=""/>
        <dsp:cNvSpPr/>
      </dsp:nvSpPr>
      <dsp:spPr>
        <a:xfrm>
          <a:off x="3111911" y="138738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Furniture</a:t>
          </a:r>
        </a:p>
      </dsp:txBody>
      <dsp:txXfrm>
        <a:off x="3111911" y="1387386"/>
        <a:ext cx="1773632" cy="709453"/>
      </dsp:txXfrm>
    </dsp:sp>
    <dsp:sp modelId="{F04AB710-3488-4FD8-BECA-A6C140834DA7}">
      <dsp:nvSpPr>
        <dsp:cNvPr id="0" name=""/>
        <dsp:cNvSpPr/>
      </dsp:nvSpPr>
      <dsp:spPr>
        <a:xfrm>
          <a:off x="2557651" y="2540248"/>
          <a:ext cx="798134" cy="79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0540F-A844-4FCE-B67E-FFAC778B5A13}">
      <dsp:nvSpPr>
        <dsp:cNvPr id="0" name=""/>
        <dsp:cNvSpPr/>
      </dsp:nvSpPr>
      <dsp:spPr>
        <a:xfrm>
          <a:off x="2069902" y="36166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Culture</a:t>
          </a:r>
        </a:p>
      </dsp:txBody>
      <dsp:txXfrm>
        <a:off x="2069902" y="3616608"/>
        <a:ext cx="1773632" cy="70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3D1E9-ECC2-4A1F-AB68-DA42561F283C}" type="datetimeFigureOut">
              <a:rPr lang="en-NL" smtClean="0"/>
              <a:t>26/03/2020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8CD9E-0FE4-4961-AA73-074344E4E96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4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Bars, hotels, cafeteria’s, schools/businesses in Amsterdam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8CD9E-0FE4-4961-AA73-074344E4E96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990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fif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988F-5977-44F0-8287-C00D8BE2A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	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90670-98B7-4847-821F-71EC6CC0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41431"/>
          </a:xfrm>
        </p:spPr>
        <p:txBody>
          <a:bodyPr>
            <a:normAutofit/>
          </a:bodyPr>
          <a:lstStyle/>
          <a:p>
            <a:r>
              <a:rPr lang="en-US" dirty="0"/>
              <a:t>Pitched by: </a:t>
            </a:r>
          </a:p>
          <a:p>
            <a:r>
              <a:rPr lang="en-US" dirty="0"/>
              <a:t>Timothy van der Steenhoven</a:t>
            </a:r>
          </a:p>
          <a:p>
            <a:r>
              <a:rPr lang="en-US" dirty="0"/>
              <a:t>Team:</a:t>
            </a:r>
          </a:p>
          <a:p>
            <a:r>
              <a:rPr lang="en-US" dirty="0"/>
              <a:t> Saskia van der Velden &amp; Emmanuel Bakare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657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F8B7C-77C4-4D8B-964F-4275973C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Materials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493CCA-7422-4CBD-A62A-0BE513878B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" r="1" b="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3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4A88A-7586-404E-B820-E06F0F68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What is the new function?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6052A2-7FCF-43F4-9EA3-A306FDF5E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5" r="5549" b="1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693A8-801A-4F0F-932C-7510D2CB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Why is this useful?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01FD-46F2-433A-9B1D-E2964E17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25" y="5029495"/>
            <a:ext cx="8637072" cy="429072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cap="all"/>
              <a:t>Versatility in production</a:t>
            </a:r>
          </a:p>
        </p:txBody>
      </p:sp>
      <p:pic>
        <p:nvPicPr>
          <p:cNvPr id="5" name="Picture 4" descr="A picture containing building, outdoor, man, sitting&#10;&#10;Description automatically generated">
            <a:extLst>
              <a:ext uri="{FF2B5EF4-FFF2-40B4-BE49-F238E27FC236}">
                <a16:creationId xmlns:a16="http://schemas.microsoft.com/office/drawing/2014/main" id="{6F22F143-FA02-458F-A033-46471DA08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8" r="38710" b="2"/>
          <a:stretch/>
        </p:blipFill>
        <p:spPr>
          <a:xfrm>
            <a:off x="7388550" y="541164"/>
            <a:ext cx="2668383" cy="367256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26A3BF-124A-402C-9E6D-2B0157E6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74" y="541164"/>
            <a:ext cx="3168286" cy="33328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1D31F5-7E4B-4595-AAEE-95753133FFC0}"/>
              </a:ext>
            </a:extLst>
          </p:cNvPr>
          <p:cNvSpPr txBox="1"/>
          <p:nvPr/>
        </p:nvSpPr>
        <p:spPr>
          <a:xfrm>
            <a:off x="497711" y="729585"/>
            <a:ext cx="1919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</a:t>
            </a:r>
          </a:p>
          <a:p>
            <a:r>
              <a:rPr lang="en-US" dirty="0"/>
              <a:t>Glass</a:t>
            </a:r>
          </a:p>
          <a:p>
            <a:r>
              <a:rPr lang="en-US" dirty="0"/>
              <a:t>Panel door</a:t>
            </a:r>
          </a:p>
          <a:p>
            <a:r>
              <a:rPr lang="en-US" dirty="0"/>
              <a:t>Wooden 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Radiator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Feet</a:t>
            </a:r>
          </a:p>
          <a:p>
            <a:r>
              <a:rPr lang="en-US" dirty="0"/>
              <a:t>Welded Hinges</a:t>
            </a:r>
          </a:p>
          <a:p>
            <a:r>
              <a:rPr lang="en-US" dirty="0"/>
              <a:t>Wooden feet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5734C-623E-4A8D-ACFD-3FE5EA1DD377}"/>
              </a:ext>
            </a:extLst>
          </p:cNvPr>
          <p:cNvSpPr/>
          <p:nvPr/>
        </p:nvSpPr>
        <p:spPr>
          <a:xfrm>
            <a:off x="10671857" y="868101"/>
            <a:ext cx="1273215" cy="64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€</a:t>
            </a:r>
            <a:r>
              <a:rPr lang="en-US" dirty="0"/>
              <a:t>35,-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243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3FC2C54-7B45-404D-A519-1BF7DD18D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75017EA-9B66-4D89-A855-823DFCDE9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41A41A-D714-4F7E-A8AF-D83C6CF0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0BEE2E-3B4C-4FB1-AAEE-BEA7CD2E7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87DA42F-1100-4806-A533-8F94AA864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3D584-6FEB-433F-A6B0-8AEE7BC96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03ED6-6C96-4534-8971-5FD5E8ED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Where will this be applied?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B164-8F5B-481B-82C5-9C508FE9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407" y="3529160"/>
            <a:ext cx="2848300" cy="1613537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Industrial look </a:t>
            </a:r>
            <a:r>
              <a:rPr lang="en-US" sz="1600" cap="all">
                <a:sym typeface="Wingdings" panose="05000000000000000000" pitchFamily="2" charset="2"/>
              </a:rPr>
              <a:t> Cafetaria’s</a:t>
            </a:r>
            <a:endParaRPr lang="en-US" sz="1600" cap="all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51651D-00A4-493E-97F0-11BA7D14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11F338-9CA5-49EE-9430-7B41E8ED5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C56430-39D7-4E04-ADC2-5708F8564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dining table in a restaurant&#10;&#10;Description automatically generated">
            <a:extLst>
              <a:ext uri="{FF2B5EF4-FFF2-40B4-BE49-F238E27FC236}">
                <a16:creationId xmlns:a16="http://schemas.microsoft.com/office/drawing/2014/main" id="{B4BB3CD6-6DB0-4C63-9F7D-315B9A365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33" r="-3" b="16595"/>
          <a:stretch/>
        </p:blipFill>
        <p:spPr>
          <a:xfrm>
            <a:off x="808859" y="637525"/>
            <a:ext cx="3360091" cy="157829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3D8BF6-BDFC-4907-8BAC-8BD395B5D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E6F7D5A-2F84-4128-962D-A665733ED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665D2A-7D5F-45BB-89E8-012704DF3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113154-F294-4A23-8E03-E4B8E3D38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363696-1FF7-4E0A-8050-BB0B53ADA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large room&#10;&#10;Description automatically generated">
            <a:extLst>
              <a:ext uri="{FF2B5EF4-FFF2-40B4-BE49-F238E27FC236}">
                <a16:creationId xmlns:a16="http://schemas.microsoft.com/office/drawing/2014/main" id="{12F5C182-625A-493B-B563-76F2D4194D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15" b="4"/>
          <a:stretch/>
        </p:blipFill>
        <p:spPr>
          <a:xfrm>
            <a:off x="808859" y="2706910"/>
            <a:ext cx="3357848" cy="2740699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F0DB7638-7E50-4451-9FB5-E68C04950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1429" y="472933"/>
            <a:ext cx="3690924" cy="3074978"/>
            <a:chOff x="7807230" y="2012810"/>
            <a:chExt cx="3251252" cy="345986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6863D9-2986-4E4B-A897-26A329AA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B3566C-29EE-4ED6-B399-ED1EEEB96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living room filled with furniture and a blue chair&#10;&#10;Description automatically generated">
            <a:extLst>
              <a:ext uri="{FF2B5EF4-FFF2-40B4-BE49-F238E27FC236}">
                <a16:creationId xmlns:a16="http://schemas.microsoft.com/office/drawing/2014/main" id="{874BFF36-DDF3-48F3-AFFB-211D490C7B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67" r="5" b="5"/>
          <a:stretch/>
        </p:blipFill>
        <p:spPr>
          <a:xfrm>
            <a:off x="4670779" y="637525"/>
            <a:ext cx="3357848" cy="274069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CA072E8-8F09-4B75-9E04-7AC01A982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6017" y="3709644"/>
            <a:ext cx="3690924" cy="1899398"/>
            <a:chOff x="7807230" y="2012810"/>
            <a:chExt cx="3251252" cy="345986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A9D9292-7C78-4891-B33A-003B34F0E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AB6F6-95F1-48F3-80FF-1E5DC4CD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kitchen with a table in a restaurant&#10;&#10;Description automatically generated">
            <a:extLst>
              <a:ext uri="{FF2B5EF4-FFF2-40B4-BE49-F238E27FC236}">
                <a16:creationId xmlns:a16="http://schemas.microsoft.com/office/drawing/2014/main" id="{EBC0A104-EC65-47B4-B9D7-678C12A6B0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495" r="-3" b="-3"/>
          <a:stretch/>
        </p:blipFill>
        <p:spPr>
          <a:xfrm>
            <a:off x="4655458" y="3869315"/>
            <a:ext cx="3360091" cy="157829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279B344-69F5-448D-8ECF-93AE215C8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47129A-DBAD-4DE9-8444-48435533F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D4DD-F2D1-4DD6-B649-8DD7CB47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Who will buy it?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F2ED80-BE86-464D-879B-20ECE61BC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2869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01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BD4DD-F2D1-4DD6-B649-8DD7CB47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Who could make this?</a:t>
            </a:r>
            <a:endParaRPr lang="en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A71ADB-443D-4523-A9FF-644917370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77286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5511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Table </vt:lpstr>
      <vt:lpstr>Materials</vt:lpstr>
      <vt:lpstr>What is the new function?</vt:lpstr>
      <vt:lpstr>Why is this useful? </vt:lpstr>
      <vt:lpstr>Where will this be applied?</vt:lpstr>
      <vt:lpstr>Who will buy it?</vt:lpstr>
      <vt:lpstr>Who could make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</dc:title>
  <dc:creator>Steenhoven, Timo van der</dc:creator>
  <cp:lastModifiedBy>Steenhoven, Timo van der</cp:lastModifiedBy>
  <cp:revision>2</cp:revision>
  <dcterms:created xsi:type="dcterms:W3CDTF">2020-03-25T21:29:00Z</dcterms:created>
  <dcterms:modified xsi:type="dcterms:W3CDTF">2020-03-26T12:33:57Z</dcterms:modified>
</cp:coreProperties>
</file>