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bel" panose="02000506030000020004" pitchFamily="2" charset="0"/>
      <p:regular r:id="rId23"/>
    </p:embeddedFont>
    <p:embeddedFont>
      <p:font typeface="Fjalla One" panose="02000506040000020004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0oEmNf4/erm5yxXg5rM80io4o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1" name="Google Shape;53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1" name="Google Shape;5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4b0407d7b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6" name="Google Shape;556;g14b0407d7b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b0407d7b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g14b0407d7b0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8aa3cdf1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138aa3cdf1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8aa3cdf1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g138aa3cdf1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49d6229051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g149d6229051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49d6229051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g149d6229051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49d6229051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g149d6229051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4b0407d7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4b0407d7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49f68bfc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g149f68bfc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9f140f2a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149f140f2a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3" name="Google Shape;41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49ba6c67d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149ba6c67d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967dbca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14967dbca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967dbca3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14967dbca3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8aa3ce39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138aa3ce39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title" idx="2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subTitle" idx="1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title" idx="3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subTitle" idx="4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title" idx="5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subTitle" idx="6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title" idx="7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subTitle" idx="8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title" idx="9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subTitle" idx="13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title" idx="14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subTitle" idx="15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>
            <a:spLocks noGrp="1"/>
          </p:cNvSpPr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subTitle" idx="1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53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53"/>
          <p:cNvSpPr txBox="1">
            <a:spLocks noGrp="1"/>
          </p:cNvSpPr>
          <p:nvPr>
            <p:ph type="title" idx="3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53"/>
          <p:cNvSpPr txBox="1">
            <a:spLocks noGrp="1"/>
          </p:cNvSpPr>
          <p:nvPr>
            <p:ph type="subTitle" idx="4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5"/>
          <p:cNvSpPr/>
          <p:nvPr/>
        </p:nvSpPr>
        <p:spPr>
          <a:xfrm rot="5400000">
            <a:off x="2596350" y="-1146175"/>
            <a:ext cx="3951300" cy="5262000"/>
          </a:xfrm>
          <a:prstGeom prst="roundRect">
            <a:avLst>
              <a:gd name="adj" fmla="val 14664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5"/>
          <p:cNvSpPr txBox="1">
            <a:spLocks noGrp="1"/>
          </p:cNvSpPr>
          <p:nvPr>
            <p:ph type="title" hasCustomPrompt="1"/>
          </p:nvPr>
        </p:nvSpPr>
        <p:spPr>
          <a:xfrm>
            <a:off x="1443600" y="1447475"/>
            <a:ext cx="62568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55"/>
          <p:cNvSpPr txBox="1">
            <a:spLocks noGrp="1"/>
          </p:cNvSpPr>
          <p:nvPr>
            <p:ph type="body" idx="1"/>
          </p:nvPr>
        </p:nvSpPr>
        <p:spPr>
          <a:xfrm>
            <a:off x="1443600" y="3640975"/>
            <a:ext cx="6256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9803"/>
                </a:srgbClr>
              </a:gs>
              <a:gs pos="100000">
                <a:srgbClr val="80E0FF">
                  <a:alpha val="3333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2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title" idx="2"/>
          </p:nvPr>
        </p:nvSpPr>
        <p:spPr>
          <a:xfrm>
            <a:off x="123905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7"/>
          <p:cNvSpPr txBox="1">
            <a:spLocks noGrp="1"/>
          </p:cNvSpPr>
          <p:nvPr>
            <p:ph type="subTitle" idx="1"/>
          </p:nvPr>
        </p:nvSpPr>
        <p:spPr>
          <a:xfrm>
            <a:off x="123905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57"/>
          <p:cNvSpPr txBox="1">
            <a:spLocks noGrp="1"/>
          </p:cNvSpPr>
          <p:nvPr>
            <p:ph type="title" idx="3"/>
          </p:nvPr>
        </p:nvSpPr>
        <p:spPr>
          <a:xfrm>
            <a:off x="363630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57"/>
          <p:cNvSpPr txBox="1">
            <a:spLocks noGrp="1"/>
          </p:cNvSpPr>
          <p:nvPr>
            <p:ph type="subTitle" idx="4"/>
          </p:nvPr>
        </p:nvSpPr>
        <p:spPr>
          <a:xfrm>
            <a:off x="363630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57"/>
          <p:cNvSpPr txBox="1">
            <a:spLocks noGrp="1"/>
          </p:cNvSpPr>
          <p:nvPr>
            <p:ph type="title" idx="5"/>
          </p:nvPr>
        </p:nvSpPr>
        <p:spPr>
          <a:xfrm>
            <a:off x="603355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57"/>
          <p:cNvSpPr txBox="1">
            <a:spLocks noGrp="1"/>
          </p:cNvSpPr>
          <p:nvPr>
            <p:ph type="subTitle" idx="6"/>
          </p:nvPr>
        </p:nvSpPr>
        <p:spPr>
          <a:xfrm>
            <a:off x="603355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8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HEADER_1_2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59"/>
          <p:cNvSpPr txBox="1">
            <a:spLocks noGrp="1"/>
          </p:cNvSpPr>
          <p:nvPr>
            <p:ph type="title" idx="2"/>
          </p:nvPr>
        </p:nvSpPr>
        <p:spPr>
          <a:xfrm>
            <a:off x="1659199" y="3364525"/>
            <a:ext cx="2149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9"/>
          <p:cNvSpPr txBox="1">
            <a:spLocks noGrp="1"/>
          </p:cNvSpPr>
          <p:nvPr>
            <p:ph type="subTitle" idx="1"/>
          </p:nvPr>
        </p:nvSpPr>
        <p:spPr>
          <a:xfrm>
            <a:off x="1659199" y="3953275"/>
            <a:ext cx="21495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9"/>
          <p:cNvSpPr txBox="1">
            <a:spLocks noGrp="1"/>
          </p:cNvSpPr>
          <p:nvPr>
            <p:ph type="title" idx="3"/>
          </p:nvPr>
        </p:nvSpPr>
        <p:spPr>
          <a:xfrm>
            <a:off x="5335301" y="3364525"/>
            <a:ext cx="2149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59"/>
          <p:cNvSpPr txBox="1">
            <a:spLocks noGrp="1"/>
          </p:cNvSpPr>
          <p:nvPr>
            <p:ph type="subTitle" idx="4"/>
          </p:nvPr>
        </p:nvSpPr>
        <p:spPr>
          <a:xfrm>
            <a:off x="5335301" y="3953275"/>
            <a:ext cx="21495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0"/>
          <p:cNvSpPr txBox="1">
            <a:spLocks noGrp="1"/>
          </p:cNvSpPr>
          <p:nvPr>
            <p:ph type="subTitle" idx="1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60"/>
          <p:cNvSpPr txBox="1">
            <a:spLocks noGrp="1"/>
          </p:cNvSpPr>
          <p:nvPr>
            <p:ph type="body" idx="2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60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1"/>
          <p:cNvSpPr/>
          <p:nvPr/>
        </p:nvSpPr>
        <p:spPr>
          <a:xfrm rot="5400000">
            <a:off x="-1443800" y="-602075"/>
            <a:ext cx="5285700" cy="7504500"/>
          </a:xfrm>
          <a:prstGeom prst="roundRect">
            <a:avLst>
              <a:gd name="adj" fmla="val 18383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1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5" name="Google Shape;125;p61"/>
          <p:cNvSpPr txBox="1">
            <a:spLocks noGrp="1"/>
          </p:cNvSpPr>
          <p:nvPr>
            <p:ph type="subTitle" idx="1"/>
          </p:nvPr>
        </p:nvSpPr>
        <p:spPr>
          <a:xfrm>
            <a:off x="882200" y="1817925"/>
            <a:ext cx="35154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61"/>
          <p:cNvSpPr txBox="1"/>
          <p:nvPr/>
        </p:nvSpPr>
        <p:spPr>
          <a:xfrm>
            <a:off x="882200" y="3476925"/>
            <a:ext cx="2970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 b="0" i="0" u="none" strike="noStrike" cap="non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 b="0" i="0" u="none" strike="noStrike" cap="non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 b="0" i="0" u="none" strike="noStrike" cap="non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2"/>
          <p:cNvSpPr/>
          <p:nvPr/>
        </p:nvSpPr>
        <p:spPr>
          <a:xfrm rot="5400000">
            <a:off x="4778685" y="-618350"/>
            <a:ext cx="3418200" cy="7504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2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 txBox="1">
            <a:spLocks noGrp="1"/>
          </p:cNvSpPr>
          <p:nvPr>
            <p:ph type="body" idx="1"/>
          </p:nvPr>
        </p:nvSpPr>
        <p:spPr>
          <a:xfrm>
            <a:off x="830858" y="1411950"/>
            <a:ext cx="3512400" cy="3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 txBox="1">
            <a:spLocks noGrp="1"/>
          </p:cNvSpPr>
          <p:nvPr>
            <p:ph type="body" idx="2"/>
          </p:nvPr>
        </p:nvSpPr>
        <p:spPr>
          <a:xfrm>
            <a:off x="4800742" y="1411950"/>
            <a:ext cx="3512400" cy="3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63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234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>
            <a:spLocks noGrp="1"/>
          </p:cNvSpPr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subTitle" idx="1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title" idx="2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subTitle" idx="3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title" idx="4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subTitle" idx="5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title" idx="6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0"/>
          <p:cNvSpPr txBox="1">
            <a:spLocks noGrp="1"/>
          </p:cNvSpPr>
          <p:nvPr>
            <p:ph type="subTitle" idx="7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title" idx="8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title" idx="5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subTitle" idx="6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>
            <a:spLocks noGrp="1"/>
          </p:cNvSpPr>
          <p:nvPr>
            <p:ph type="subTitle" idx="1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2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425000" y="212900"/>
            <a:ext cx="45054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Web Marketing and Communication Management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425000" y="3641150"/>
            <a:ext cx="35154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/>
              <a:t>A project by: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Emanuela Elli (892901)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Federica Madon (825628)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Tommaso Strada (829351)</a:t>
            </a:r>
            <a:endParaRPr sz="1800" dirty="0"/>
          </a:p>
        </p:txBody>
      </p:sp>
      <p:grpSp>
        <p:nvGrpSpPr>
          <p:cNvPr id="142" name="Google Shape;142;p1"/>
          <p:cNvGrpSpPr/>
          <p:nvPr/>
        </p:nvGrpSpPr>
        <p:grpSpPr>
          <a:xfrm>
            <a:off x="4355896" y="-72048"/>
            <a:ext cx="4882257" cy="5806519"/>
            <a:chOff x="4355896" y="-72048"/>
            <a:chExt cx="4882257" cy="5806519"/>
          </a:xfrm>
        </p:grpSpPr>
        <p:grpSp>
          <p:nvGrpSpPr>
            <p:cNvPr id="143" name="Google Shape;143;p1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4" name="Google Shape;144;p1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4" name="Google Shape;154;p1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1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57" name="Google Shape;157;p1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4" name="Google Shape;164;p1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1568"/>
                    </a:srgbClr>
                  </a:gs>
                  <a:gs pos="50000">
                    <a:srgbClr val="E354F7">
                      <a:alpha val="55294"/>
                    </a:srgbClr>
                  </a:gs>
                  <a:gs pos="100000">
                    <a:srgbClr val="10ECFF">
                      <a:alpha val="5725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5" name="Google Shape;175;p1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0" name="Google Shape;180;p1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1" name="Google Shape;191;p1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1" name="Google Shape;201;p1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2" name="Google Shape;202;p1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" name="Google Shape;205;p1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06" name="Google Shape;206;p1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9803"/>
                      </a:srgbClr>
                    </a:gs>
                    <a:gs pos="50000">
                      <a:srgbClr val="E354F7">
                        <a:alpha val="55294"/>
                      </a:srgbClr>
                    </a:gs>
                    <a:gs pos="100000">
                      <a:srgbClr val="10ECFF">
                        <a:alpha val="84705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333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26" name="Google Shape;226;p1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1568"/>
                      </a:srgbClr>
                    </a:gs>
                    <a:gs pos="50000">
                      <a:srgbClr val="E354F7">
                        <a:alpha val="55294"/>
                      </a:srgbClr>
                    </a:gs>
                    <a:gs pos="100000">
                      <a:srgbClr val="10ECFF">
                        <a:alpha val="5725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1568"/>
                      </a:srgbClr>
                    </a:gs>
                    <a:gs pos="50000">
                      <a:srgbClr val="E354F7">
                        <a:alpha val="55294"/>
                      </a:srgbClr>
                    </a:gs>
                    <a:gs pos="100000">
                      <a:srgbClr val="10ECFF">
                        <a:alpha val="5725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0" name="Google Shape;230;p1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1" name="Google Shape;231;p1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/>
        </p:nvSpPr>
        <p:spPr>
          <a:xfrm>
            <a:off x="2878352" y="218955"/>
            <a:ext cx="3387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RFM PREPARATION</a:t>
            </a:r>
            <a:endParaRPr sz="3600" b="0" i="0" u="none" strike="noStrike" cap="none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457198" y="1127054"/>
            <a:ext cx="220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Next Purchase </a:t>
            </a:r>
            <a:endParaRPr sz="1800" b="1" i="0" u="none" strike="noStrike" cap="none"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Day Curve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2"/>
          <p:cNvSpPr txBox="1"/>
          <p:nvPr/>
        </p:nvSpPr>
        <p:spPr>
          <a:xfrm>
            <a:off x="5539787" y="1548150"/>
            <a:ext cx="31773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F3FF"/>
              </a:buClr>
              <a:buSzPts val="1400"/>
              <a:buFont typeface="Noto Sans Symbols"/>
              <a:buChar char="❑"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Customers splitting into </a:t>
            </a:r>
            <a:r>
              <a:rPr lang="en" sz="1600" dirty="0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active</a:t>
            </a:r>
            <a:r>
              <a:rPr lang="en" sz="1600" b="0" i="0" u="none" strike="noStrike" cap="none" dirty="0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 and inactive</a:t>
            </a:r>
            <a:r>
              <a:rPr lang="en" sz="16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. The cut point is fixed on 2019-02-19. It is equal to </a:t>
            </a:r>
            <a:r>
              <a:rPr lang="en" sz="1600" b="0" i="0" u="none" strike="noStrike" cap="none" dirty="0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69</a:t>
            </a:r>
            <a:r>
              <a:rPr lang="en" sz="16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days before the last available date.</a:t>
            </a:r>
            <a:endParaRPr sz="1600" b="0" i="0" u="none" strike="noStrike" cap="none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F3FF"/>
              </a:buClr>
              <a:buSzPts val="1400"/>
              <a:buFont typeface="Noto Sans Symbols"/>
              <a:buChar char="❑"/>
            </a:pPr>
            <a:r>
              <a:rPr lang="en" sz="1600" b="0" i="0" u="none" strike="noStrike" cap="none" dirty="0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Measure building</a:t>
            </a:r>
            <a:r>
              <a:rPr lang="en" sz="16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: Recency, Frequency, Monetary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FF3FF"/>
              </a:buClr>
              <a:buSzPts val="1400"/>
              <a:buFont typeface="Noto Sans Symbols"/>
              <a:buChar char="❑"/>
            </a:pPr>
            <a:r>
              <a:rPr lang="en" sz="16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Building </a:t>
            </a:r>
            <a:r>
              <a:rPr lang="en" sz="1600" b="0" i="0" u="none" strike="noStrike" cap="none" dirty="0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RF Matrix e RFM Matrix.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2"/>
          <p:cNvSpPr txBox="1"/>
          <p:nvPr/>
        </p:nvSpPr>
        <p:spPr>
          <a:xfrm>
            <a:off x="5411972" y="1127051"/>
            <a:ext cx="29241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2"/>
          <p:cNvSpPr/>
          <p:nvPr/>
        </p:nvSpPr>
        <p:spPr>
          <a:xfrm>
            <a:off x="2653687" y="1143546"/>
            <a:ext cx="2020186" cy="937613"/>
          </a:xfrm>
          <a:prstGeom prst="ellipse">
            <a:avLst/>
          </a:prstGeom>
          <a:gradFill>
            <a:gsLst>
              <a:gs pos="0">
                <a:srgbClr val="98FFFF"/>
              </a:gs>
              <a:gs pos="35000">
                <a:srgbClr val="B4FFFF"/>
              </a:gs>
              <a:gs pos="100000">
                <a:srgbClr val="DFFFFF"/>
              </a:gs>
            </a:gsLst>
            <a:lin ang="16198662" scaled="0"/>
          </a:gradFill>
          <a:ln w="9525" cap="flat" cmpd="sng">
            <a:solidFill>
              <a:srgbClr val="79DBF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85% of users buy within 69 days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176859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"/>
          <p:cNvSpPr txBox="1"/>
          <p:nvPr/>
        </p:nvSpPr>
        <p:spPr>
          <a:xfrm>
            <a:off x="3839226" y="99201"/>
            <a:ext cx="140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RFM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244" y="3528063"/>
            <a:ext cx="1362265" cy="112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927" y="1421568"/>
            <a:ext cx="1403500" cy="1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1555" y="3528045"/>
            <a:ext cx="1446275" cy="11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"/>
          <p:cNvSpPr txBox="1"/>
          <p:nvPr/>
        </p:nvSpPr>
        <p:spPr>
          <a:xfrm>
            <a:off x="581075" y="2630895"/>
            <a:ext cx="2434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3B8FC"/>
                </a:solidFill>
                <a:latin typeface="Arial"/>
                <a:ea typeface="Arial"/>
                <a:cs typeface="Arial"/>
                <a:sym typeface="Arial"/>
              </a:rPr>
              <a:t>Time passed by since the last purchase or interaction with the item.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"/>
          <p:cNvSpPr txBox="1"/>
          <p:nvPr/>
        </p:nvSpPr>
        <p:spPr>
          <a:xfrm>
            <a:off x="6372618" y="2648751"/>
            <a:ext cx="21903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3B8FC"/>
                </a:solidFill>
                <a:latin typeface="Arial"/>
                <a:ea typeface="Arial"/>
                <a:cs typeface="Arial"/>
                <a:sym typeface="Arial"/>
              </a:rPr>
              <a:t>Total or average value of transactions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"/>
          <p:cNvSpPr txBox="1"/>
          <p:nvPr/>
        </p:nvSpPr>
        <p:spPr>
          <a:xfrm>
            <a:off x="3569832" y="2692649"/>
            <a:ext cx="16320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3B8FC"/>
                </a:solidFill>
                <a:latin typeface="Arial"/>
                <a:ea typeface="Arial"/>
                <a:cs typeface="Arial"/>
                <a:sym typeface="Arial"/>
              </a:rPr>
              <a:t>Total transactions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"/>
          <p:cNvSpPr txBox="1"/>
          <p:nvPr/>
        </p:nvSpPr>
        <p:spPr>
          <a:xfrm>
            <a:off x="3665929" y="771783"/>
            <a:ext cx="1403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Distributions</a:t>
            </a:r>
            <a:endParaRPr sz="1800" b="1" i="1" u="none" strike="noStrike" cap="none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51" name="Google Shape;55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01012" y="491330"/>
            <a:ext cx="3785192" cy="208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61147" y="3189787"/>
            <a:ext cx="4249466" cy="195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24473" y="491330"/>
            <a:ext cx="3919527" cy="214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4b0407d7b0_0_206"/>
          <p:cNvSpPr txBox="1"/>
          <p:nvPr/>
        </p:nvSpPr>
        <p:spPr>
          <a:xfrm>
            <a:off x="4277177" y="73430"/>
            <a:ext cx="16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RFM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14b0407d7b0_0_206"/>
          <p:cNvSpPr txBox="1"/>
          <p:nvPr/>
        </p:nvSpPr>
        <p:spPr>
          <a:xfrm>
            <a:off x="279336" y="767914"/>
            <a:ext cx="3997800" cy="523180"/>
          </a:xfrm>
          <a:prstGeom prst="rect">
            <a:avLst/>
          </a:prstGeom>
          <a:gradFill>
            <a:gsLst>
              <a:gs pos="0">
                <a:srgbClr val="9E95FF"/>
              </a:gs>
              <a:gs pos="35000">
                <a:srgbClr val="BAB5FF"/>
              </a:gs>
              <a:gs pos="100000">
                <a:srgbClr val="E5E1FF"/>
              </a:gs>
            </a:gsLst>
            <a:lin ang="16200038" scaled="0"/>
          </a:gradFill>
          <a:ln w="9525" cap="flat" cmpd="sng">
            <a:solidFill>
              <a:srgbClr val="391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Engaged(36.12%): Customers who recently buy wi</a:t>
            </a:r>
            <a:r>
              <a:rPr lang="it-IT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frequency on average.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g14b0407d7b0_0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4129" y="1554562"/>
            <a:ext cx="4540102" cy="3527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4b0407d7b0_0_206"/>
          <p:cNvSpPr txBox="1"/>
          <p:nvPr/>
        </p:nvSpPr>
        <p:spPr>
          <a:xfrm>
            <a:off x="2059820" y="356709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1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RF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4b0407d7b0_0_206"/>
          <p:cNvSpPr txBox="1"/>
          <p:nvPr/>
        </p:nvSpPr>
        <p:spPr>
          <a:xfrm>
            <a:off x="6556566" y="319820"/>
            <a:ext cx="13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1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RF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4b0407d7b0_0_206"/>
          <p:cNvSpPr txBox="1"/>
          <p:nvPr/>
        </p:nvSpPr>
        <p:spPr>
          <a:xfrm>
            <a:off x="5578371" y="915720"/>
            <a:ext cx="3274800" cy="523180"/>
          </a:xfrm>
          <a:prstGeom prst="rect">
            <a:avLst/>
          </a:prstGeom>
          <a:solidFill>
            <a:srgbClr val="F3B8FC"/>
          </a:solidFill>
          <a:ln w="9525" cap="flat" cmpd="sng">
            <a:solidFill>
              <a:srgbClr val="391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Diamond(35.56%): Customers wi</a:t>
            </a:r>
            <a:r>
              <a:rPr lang="it-IT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 Monetary value and Top RF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g14b0407d7b0_0_206"/>
          <p:cNvCxnSpPr/>
          <p:nvPr/>
        </p:nvCxnSpPr>
        <p:spPr>
          <a:xfrm rot="10800000">
            <a:off x="7762515" y="1554558"/>
            <a:ext cx="669900" cy="542100"/>
          </a:xfrm>
          <a:prstGeom prst="straightConnector1">
            <a:avLst/>
          </a:prstGeom>
          <a:noFill/>
          <a:ln w="9525" cap="flat" cmpd="sng">
            <a:solidFill>
              <a:srgbClr val="EE96F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65" name="Google Shape;565;g14b0407d7b0_0_206"/>
          <p:cNvPicPr preferRelativeResize="0"/>
          <p:nvPr/>
        </p:nvPicPr>
        <p:blipFill rotWithShape="1">
          <a:blip r:embed="rId4">
            <a:alphaModFix/>
          </a:blip>
          <a:srcRect t="1438"/>
          <a:stretch/>
        </p:blipFill>
        <p:spPr>
          <a:xfrm>
            <a:off x="670800" y="1962313"/>
            <a:ext cx="4254352" cy="2601562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4b0407d7b0_0_206"/>
          <p:cNvSpPr txBox="1"/>
          <p:nvPr/>
        </p:nvSpPr>
        <p:spPr>
          <a:xfrm>
            <a:off x="2278256" y="1598662"/>
            <a:ext cx="146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4b0407d7b0_0_206"/>
          <p:cNvSpPr txBox="1"/>
          <p:nvPr/>
        </p:nvSpPr>
        <p:spPr>
          <a:xfrm>
            <a:off x="44866" y="2659164"/>
            <a:ext cx="1947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4b0407d7b0_0_206"/>
          <p:cNvSpPr/>
          <p:nvPr/>
        </p:nvSpPr>
        <p:spPr>
          <a:xfrm>
            <a:off x="2059820" y="1554562"/>
            <a:ext cx="218400" cy="369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1AFFD"/>
          </a:solidFill>
          <a:ln w="25400" cap="flat" cmpd="sng">
            <a:solidFill>
              <a:srgbClr val="B1A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EE99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4b0407d7b0_0_206"/>
          <p:cNvSpPr txBox="1"/>
          <p:nvPr/>
        </p:nvSpPr>
        <p:spPr>
          <a:xfrm rot="-5400000">
            <a:off x="268825" y="2143600"/>
            <a:ext cx="4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Low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0" name="Google Shape;570;g14b0407d7b0_0_206"/>
          <p:cNvSpPr txBox="1"/>
          <p:nvPr/>
        </p:nvSpPr>
        <p:spPr>
          <a:xfrm rot="-5400000">
            <a:off x="142675" y="2986925"/>
            <a:ext cx="8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Medium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1" name="Google Shape;571;g14b0407d7b0_0_206"/>
          <p:cNvSpPr txBox="1"/>
          <p:nvPr/>
        </p:nvSpPr>
        <p:spPr>
          <a:xfrm rot="-5400000">
            <a:off x="276088" y="3882125"/>
            <a:ext cx="5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High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2" name="Google Shape;572;g14b0407d7b0_0_206"/>
          <p:cNvSpPr txBox="1"/>
          <p:nvPr/>
        </p:nvSpPr>
        <p:spPr>
          <a:xfrm>
            <a:off x="1031038" y="4469350"/>
            <a:ext cx="5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High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3" name="Google Shape;573;g14b0407d7b0_0_206"/>
          <p:cNvSpPr txBox="1"/>
          <p:nvPr/>
        </p:nvSpPr>
        <p:spPr>
          <a:xfrm>
            <a:off x="2342975" y="4469350"/>
            <a:ext cx="8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Medium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4" name="Google Shape;574;g14b0407d7b0_0_206"/>
          <p:cNvSpPr txBox="1"/>
          <p:nvPr/>
        </p:nvSpPr>
        <p:spPr>
          <a:xfrm>
            <a:off x="3943750" y="4469350"/>
            <a:ext cx="4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Low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b0407d7b0_0_357"/>
          <p:cNvSpPr/>
          <p:nvPr/>
        </p:nvSpPr>
        <p:spPr>
          <a:xfrm>
            <a:off x="940850" y="10786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0588"/>
                </a:srgbClr>
              </a:gs>
              <a:gs pos="66000">
                <a:srgbClr val="E354F7">
                  <a:alpha val="10588"/>
                </a:srgbClr>
              </a:gs>
              <a:gs pos="100000">
                <a:srgbClr val="10ECFF">
                  <a:alpha val="10588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14b0407d7b0_0_357"/>
          <p:cNvSpPr/>
          <p:nvPr/>
        </p:nvSpPr>
        <p:spPr>
          <a:xfrm>
            <a:off x="3768750" y="108920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0588"/>
                </a:srgbClr>
              </a:gs>
              <a:gs pos="66000">
                <a:srgbClr val="E354F7">
                  <a:alpha val="10588"/>
                </a:srgbClr>
              </a:gs>
              <a:gs pos="100000">
                <a:srgbClr val="10ECFF">
                  <a:alpha val="10588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4b0407d7b0_0_357"/>
          <p:cNvSpPr/>
          <p:nvPr/>
        </p:nvSpPr>
        <p:spPr>
          <a:xfrm>
            <a:off x="6503950" y="10786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0588"/>
                </a:srgbClr>
              </a:gs>
              <a:gs pos="66000">
                <a:srgbClr val="E354F7">
                  <a:alpha val="10588"/>
                </a:srgbClr>
              </a:gs>
              <a:gs pos="100000">
                <a:srgbClr val="10ECFF">
                  <a:alpha val="10588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4b0407d7b0_0_357"/>
          <p:cNvSpPr txBox="1">
            <a:spLocks noGrp="1"/>
          </p:cNvSpPr>
          <p:nvPr>
            <p:ph type="title"/>
          </p:nvPr>
        </p:nvSpPr>
        <p:spPr>
          <a:xfrm>
            <a:off x="985550" y="2516588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HIGHER VALUE CUSTOMERS</a:t>
            </a:r>
            <a:endParaRPr/>
          </a:p>
        </p:txBody>
      </p:sp>
      <p:sp>
        <p:nvSpPr>
          <p:cNvPr id="583" name="Google Shape;583;g14b0407d7b0_0_357"/>
          <p:cNvSpPr txBox="1">
            <a:spLocks noGrp="1"/>
          </p:cNvSpPr>
          <p:nvPr>
            <p:ph type="subTitle" idx="1"/>
          </p:nvPr>
        </p:nvSpPr>
        <p:spPr>
          <a:xfrm>
            <a:off x="963200" y="3240325"/>
            <a:ext cx="15618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EE96FA"/>
                </a:solidFill>
              </a:rPr>
              <a:t>Keeping </a:t>
            </a:r>
            <a:r>
              <a:rPr lang="en" dirty="0"/>
              <a:t>this kind of customer, giving </a:t>
            </a:r>
            <a:r>
              <a:rPr lang="en" dirty="0">
                <a:solidFill>
                  <a:srgbClr val="EE96FA"/>
                </a:solidFill>
              </a:rPr>
              <a:t>valuable items</a:t>
            </a:r>
            <a:r>
              <a:rPr lang="en" dirty="0"/>
              <a:t>.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4" name="Google Shape;584;g14b0407d7b0_0_357"/>
          <p:cNvSpPr txBox="1">
            <a:spLocks noGrp="1"/>
          </p:cNvSpPr>
          <p:nvPr>
            <p:ph type="title" idx="2"/>
          </p:nvPr>
        </p:nvSpPr>
        <p:spPr>
          <a:xfrm>
            <a:off x="3813450" y="251634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MEDIUM VALUE CUSTOMERS</a:t>
            </a:r>
            <a:endParaRPr/>
          </a:p>
        </p:txBody>
      </p:sp>
      <p:sp>
        <p:nvSpPr>
          <p:cNvPr id="585" name="Google Shape;585;g14b0407d7b0_0_357"/>
          <p:cNvSpPr txBox="1">
            <a:spLocks noGrp="1"/>
          </p:cNvSpPr>
          <p:nvPr>
            <p:ph type="subTitle" idx="3"/>
          </p:nvPr>
        </p:nvSpPr>
        <p:spPr>
          <a:xfrm>
            <a:off x="3755925" y="3240324"/>
            <a:ext cx="15618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Recommending </a:t>
            </a:r>
            <a:r>
              <a:rPr lang="en" dirty="0">
                <a:solidFill>
                  <a:srgbClr val="EE96FA"/>
                </a:solidFill>
              </a:rPr>
              <a:t>other products </a:t>
            </a:r>
            <a:r>
              <a:rPr lang="en" dirty="0"/>
              <a:t>and suggesting </a:t>
            </a:r>
            <a:r>
              <a:rPr lang="en" dirty="0">
                <a:solidFill>
                  <a:srgbClr val="EE96FA"/>
                </a:solidFill>
              </a:rPr>
              <a:t>fidelity programs.</a:t>
            </a:r>
            <a:endParaRPr dirty="0">
              <a:solidFill>
                <a:srgbClr val="EE96FA"/>
              </a:solidFill>
            </a:endParaRPr>
          </a:p>
        </p:txBody>
      </p:sp>
      <p:sp>
        <p:nvSpPr>
          <p:cNvPr id="586" name="Google Shape;586;g14b0407d7b0_0_357"/>
          <p:cNvSpPr txBox="1">
            <a:spLocks noGrp="1"/>
          </p:cNvSpPr>
          <p:nvPr>
            <p:ph type="title" idx="4"/>
          </p:nvPr>
        </p:nvSpPr>
        <p:spPr>
          <a:xfrm>
            <a:off x="6526300" y="2506050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LOWER VALUE CUSTOMERS</a:t>
            </a:r>
            <a:endParaRPr/>
          </a:p>
        </p:txBody>
      </p:sp>
      <p:sp>
        <p:nvSpPr>
          <p:cNvPr id="587" name="Google Shape;587;g14b0407d7b0_0_357"/>
          <p:cNvSpPr txBox="1">
            <a:spLocks noGrp="1"/>
          </p:cNvSpPr>
          <p:nvPr>
            <p:ph type="subTitle" idx="5"/>
          </p:nvPr>
        </p:nvSpPr>
        <p:spPr>
          <a:xfrm>
            <a:off x="6526300" y="3240325"/>
            <a:ext cx="15618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EE96FA"/>
                </a:solidFill>
              </a:rPr>
              <a:t>Engaging </a:t>
            </a:r>
            <a:r>
              <a:rPr lang="en" dirty="0"/>
              <a:t>this type of customer and  </a:t>
            </a:r>
            <a:r>
              <a:rPr lang="en" dirty="0">
                <a:solidFill>
                  <a:srgbClr val="EE96FA"/>
                </a:solidFill>
              </a:rPr>
              <a:t>increasing </a:t>
            </a:r>
            <a:r>
              <a:rPr lang="en" dirty="0"/>
              <a:t>the  </a:t>
            </a:r>
            <a:r>
              <a:rPr lang="en" dirty="0">
                <a:solidFill>
                  <a:srgbClr val="EE96FA"/>
                </a:solidFill>
              </a:rPr>
              <a:t>retention</a:t>
            </a:r>
            <a:endParaRPr dirty="0">
              <a:solidFill>
                <a:srgbClr val="EE96FA"/>
              </a:solidFill>
            </a:endParaRPr>
          </a:p>
        </p:txBody>
      </p:sp>
      <p:sp>
        <p:nvSpPr>
          <p:cNvPr id="588" name="Google Shape;588;g14b0407d7b0_0_357"/>
          <p:cNvSpPr txBox="1"/>
          <p:nvPr/>
        </p:nvSpPr>
        <p:spPr>
          <a:xfrm>
            <a:off x="2828850" y="191004"/>
            <a:ext cx="348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RFM INSIGHTS</a:t>
            </a:r>
            <a:endParaRPr sz="3600" b="0" i="0" u="none" strike="noStrike" cap="none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89" name="Google Shape;589;g14b0407d7b0_0_357"/>
          <p:cNvPicPr preferRelativeResize="0"/>
          <p:nvPr/>
        </p:nvPicPr>
        <p:blipFill rotWithShape="1">
          <a:blip r:embed="rId3">
            <a:alphaModFix/>
          </a:blip>
          <a:srcRect l="53385" t="58149" r="6426" b="10203"/>
          <a:stretch/>
        </p:blipFill>
        <p:spPr>
          <a:xfrm>
            <a:off x="1066075" y="1354200"/>
            <a:ext cx="1356041" cy="8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14b0407d7b0_0_357"/>
          <p:cNvPicPr preferRelativeResize="0"/>
          <p:nvPr/>
        </p:nvPicPr>
        <p:blipFill rotWithShape="1">
          <a:blip r:embed="rId3">
            <a:alphaModFix/>
          </a:blip>
          <a:srcRect l="23794" t="16451" r="23783" b="40716"/>
          <a:stretch/>
        </p:blipFill>
        <p:spPr>
          <a:xfrm>
            <a:off x="3918512" y="1354200"/>
            <a:ext cx="1306976" cy="8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14b0407d7b0_0_357"/>
          <p:cNvPicPr preferRelativeResize="0"/>
          <p:nvPr/>
        </p:nvPicPr>
        <p:blipFill rotWithShape="1">
          <a:blip r:embed="rId3">
            <a:alphaModFix/>
          </a:blip>
          <a:srcRect l="7136" t="58556" r="53756" b="10531"/>
          <a:stretch/>
        </p:blipFill>
        <p:spPr>
          <a:xfrm>
            <a:off x="6629175" y="1352685"/>
            <a:ext cx="1356050" cy="80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g138aa3cdf1d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3401" y="1333505"/>
            <a:ext cx="4796949" cy="306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g138aa3cdf1d_0_35"/>
          <p:cNvGrpSpPr/>
          <p:nvPr/>
        </p:nvGrpSpPr>
        <p:grpSpPr>
          <a:xfrm>
            <a:off x="590695" y="1191095"/>
            <a:ext cx="2891661" cy="3443789"/>
            <a:chOff x="590695" y="1191095"/>
            <a:chExt cx="2891661" cy="3443789"/>
          </a:xfrm>
        </p:grpSpPr>
        <p:sp>
          <p:nvSpPr>
            <p:cNvPr id="598" name="Google Shape;598;g138aa3cdf1d_0_35"/>
            <p:cNvSpPr/>
            <p:nvPr/>
          </p:nvSpPr>
          <p:spPr>
            <a:xfrm>
              <a:off x="590695" y="1191095"/>
              <a:ext cx="2891661" cy="3443789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7921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138aa3cdf1d_0_35"/>
            <p:cNvSpPr txBox="1"/>
            <p:nvPr/>
          </p:nvSpPr>
          <p:spPr>
            <a:xfrm>
              <a:off x="648775" y="2303100"/>
              <a:ext cx="2445600" cy="20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29845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792139"/>
                </a:buClr>
                <a:buSzPts val="1100"/>
                <a:buFont typeface="Abel"/>
                <a:buChar char="●"/>
              </a:pPr>
              <a:r>
                <a:rPr lang="en" sz="1700" b="0" i="0" u="none" strike="noStrike" cap="none">
                  <a:solidFill>
                    <a:srgbClr val="792139"/>
                  </a:solidFill>
                  <a:latin typeface="Abel"/>
                  <a:ea typeface="Abel"/>
                  <a:cs typeface="Abel"/>
                  <a:sym typeface="Abel"/>
                </a:rPr>
                <a:t>Lookback</a:t>
              </a:r>
              <a:r>
                <a:rPr lang="en" sz="17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 period </a:t>
              </a:r>
              <a:br>
                <a:rPr lang="en" sz="17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</a:br>
              <a:r>
                <a:rPr lang="en" sz="17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1/05/2018 - 19/02/2019</a:t>
              </a:r>
              <a:endParaRPr sz="17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9845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792139"/>
                </a:buClr>
                <a:buSzPts val="1100"/>
                <a:buFont typeface="Abel"/>
                <a:buChar char="●"/>
              </a:pPr>
              <a:r>
                <a:rPr lang="en" sz="1700" b="0" i="0" u="none" strike="noStrike" cap="none">
                  <a:solidFill>
                    <a:srgbClr val="792139"/>
                  </a:solidFill>
                  <a:latin typeface="Abel"/>
                  <a:ea typeface="Abel"/>
                  <a:cs typeface="Abel"/>
                  <a:sym typeface="Abel"/>
                </a:rPr>
                <a:t>Holdout</a:t>
              </a:r>
              <a:r>
                <a:rPr lang="en" sz="17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 period</a:t>
              </a:r>
              <a:br>
                <a:rPr lang="en" sz="17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</a:br>
              <a:r>
                <a:rPr lang="en" sz="17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19/02/2019 - 20/04/2019</a:t>
              </a:r>
              <a:endParaRPr sz="17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grpSp>
          <p:nvGrpSpPr>
            <p:cNvPr id="600" name="Google Shape;600;g138aa3cdf1d_0_35"/>
            <p:cNvGrpSpPr/>
            <p:nvPr/>
          </p:nvGrpSpPr>
          <p:grpSpPr>
            <a:xfrm>
              <a:off x="648784" y="1478304"/>
              <a:ext cx="166473" cy="141497"/>
              <a:chOff x="4660325" y="1866850"/>
              <a:chExt cx="68350" cy="58100"/>
            </a:xfrm>
          </p:grpSpPr>
          <p:sp>
            <p:nvSpPr>
              <p:cNvPr id="601" name="Google Shape;601;g138aa3cdf1d_0_35"/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79213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g138aa3cdf1d_0_35"/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79213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g138aa3cdf1d_0_35"/>
            <p:cNvSpPr txBox="1"/>
            <p:nvPr/>
          </p:nvSpPr>
          <p:spPr>
            <a:xfrm>
              <a:off x="815250" y="1333500"/>
              <a:ext cx="21636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Si è scelta come data di riferimento </a:t>
              </a:r>
              <a:r>
                <a:rPr lang="en" sz="1700" b="0" i="0" u="none" strike="noStrike" cap="none">
                  <a:solidFill>
                    <a:srgbClr val="792139"/>
                  </a:solidFill>
                  <a:latin typeface="Abel"/>
                  <a:ea typeface="Abel"/>
                  <a:cs typeface="Abel"/>
                  <a:sym typeface="Abel"/>
                </a:rPr>
                <a:t>19/02/2019</a:t>
              </a:r>
              <a:r>
                <a:rPr lang="en" sz="17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 pertanto: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g138aa3cdf1d_0_35"/>
          <p:cNvGrpSpPr/>
          <p:nvPr/>
        </p:nvGrpSpPr>
        <p:grpSpPr>
          <a:xfrm>
            <a:off x="5587575" y="1191100"/>
            <a:ext cx="3307700" cy="3443789"/>
            <a:chOff x="5467800" y="774238"/>
            <a:chExt cx="3307700" cy="3443789"/>
          </a:xfrm>
        </p:grpSpPr>
        <p:sp>
          <p:nvSpPr>
            <p:cNvPr id="605" name="Google Shape;605;g138aa3cdf1d_0_35"/>
            <p:cNvSpPr/>
            <p:nvPr/>
          </p:nvSpPr>
          <p:spPr>
            <a:xfrm>
              <a:off x="5467800" y="774238"/>
              <a:ext cx="2888718" cy="3443789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A3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138aa3cdf1d_0_35"/>
            <p:cNvSpPr txBox="1"/>
            <p:nvPr/>
          </p:nvSpPr>
          <p:spPr>
            <a:xfrm>
              <a:off x="5775500" y="916625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Algoritmi utilizzati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7" name="Google Shape;607;g138aa3cdf1d_0_35"/>
            <p:cNvGrpSpPr/>
            <p:nvPr/>
          </p:nvGrpSpPr>
          <p:grpSpPr>
            <a:xfrm>
              <a:off x="5609034" y="1058679"/>
              <a:ext cx="166473" cy="141497"/>
              <a:chOff x="4660325" y="1866850"/>
              <a:chExt cx="68350" cy="58100"/>
            </a:xfrm>
          </p:grpSpPr>
          <p:sp>
            <p:nvSpPr>
              <p:cNvPr id="608" name="Google Shape;608;g138aa3cdf1d_0_35"/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A3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138aa3cdf1d_0_35"/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A3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0" name="Google Shape;610;g138aa3cdf1d_0_35"/>
            <p:cNvSpPr txBox="1"/>
            <p:nvPr/>
          </p:nvSpPr>
          <p:spPr>
            <a:xfrm>
              <a:off x="5635375" y="1344975"/>
              <a:ext cx="2371200" cy="17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2794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Logistic regression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SVC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Kernel SVM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KNN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Gaussian NB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Decision Tree Classifier</a:t>
              </a:r>
              <a:endParaRPr sz="1050" b="0" i="0" u="none" strike="noStrike" cap="none">
                <a:solidFill>
                  <a:schemeClr val="lt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Random Forest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g138aa3cdf1d_0_35"/>
          <p:cNvGrpSpPr/>
          <p:nvPr/>
        </p:nvGrpSpPr>
        <p:grpSpPr>
          <a:xfrm>
            <a:off x="3094375" y="1191095"/>
            <a:ext cx="3279588" cy="3595055"/>
            <a:chOff x="515900" y="1015070"/>
            <a:chExt cx="3279588" cy="3595055"/>
          </a:xfrm>
        </p:grpSpPr>
        <p:sp>
          <p:nvSpPr>
            <p:cNvPr id="612" name="Google Shape;612;g138aa3cdf1d_0_35"/>
            <p:cNvSpPr/>
            <p:nvPr/>
          </p:nvSpPr>
          <p:spPr>
            <a:xfrm>
              <a:off x="515900" y="1015070"/>
              <a:ext cx="2888896" cy="3443789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A342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138aa3cdf1d_0_35"/>
            <p:cNvSpPr txBox="1"/>
            <p:nvPr/>
          </p:nvSpPr>
          <p:spPr>
            <a:xfrm>
              <a:off x="795488" y="1154725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Features considerate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4" name="Google Shape;614;g138aa3cdf1d_0_35"/>
            <p:cNvGrpSpPr/>
            <p:nvPr/>
          </p:nvGrpSpPr>
          <p:grpSpPr>
            <a:xfrm>
              <a:off x="629034" y="1302279"/>
              <a:ext cx="166473" cy="141497"/>
              <a:chOff x="4660325" y="1866850"/>
              <a:chExt cx="68350" cy="58100"/>
            </a:xfrm>
          </p:grpSpPr>
          <p:sp>
            <p:nvSpPr>
              <p:cNvPr id="615" name="Google Shape;615;g138aa3cdf1d_0_35"/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3421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g138aa3cdf1d_0_35"/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3421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7" name="Google Shape;617;g138aa3cdf1d_0_35"/>
            <p:cNvSpPr txBox="1"/>
            <p:nvPr/>
          </p:nvSpPr>
          <p:spPr>
            <a:xfrm>
              <a:off x="676313" y="1585825"/>
              <a:ext cx="2371200" cy="30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2794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Type fidelity program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Main account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Active account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First and last date activation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Reference store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Number of subscriptions for each client</a:t>
              </a:r>
              <a:endParaRPr sz="1050" b="0" i="0" u="none" strike="noStrike" cap="none">
                <a:solidFill>
                  <a:schemeClr val="lt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email account provider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phone number added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type client account</a:t>
              </a:r>
              <a:endPara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457200" marR="0" lvl="0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client job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8" name="Google Shape;618;g138aa3cdf1d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486" y="826850"/>
            <a:ext cx="7628872" cy="42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138aa3cdf1d_0_35"/>
          <p:cNvSpPr txBox="1">
            <a:spLocks noGrp="1"/>
          </p:cNvSpPr>
          <p:nvPr>
            <p:ph type="title" idx="4294967295"/>
          </p:nvPr>
        </p:nvSpPr>
        <p:spPr>
          <a:xfrm>
            <a:off x="2769952" y="199200"/>
            <a:ext cx="42138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CHURN PROPENSITY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8aa3cdf1d_0_101"/>
          <p:cNvSpPr txBox="1">
            <a:spLocks noGrp="1"/>
          </p:cNvSpPr>
          <p:nvPr>
            <p:ph type="title" idx="4294967295"/>
          </p:nvPr>
        </p:nvSpPr>
        <p:spPr>
          <a:xfrm>
            <a:off x="3036144" y="246775"/>
            <a:ext cx="30717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CHURN PROPENSITY</a:t>
            </a:r>
            <a:endParaRPr/>
          </a:p>
        </p:txBody>
      </p:sp>
      <p:sp>
        <p:nvSpPr>
          <p:cNvPr id="625" name="Google Shape;625;g138aa3cdf1d_0_101"/>
          <p:cNvSpPr txBox="1"/>
          <p:nvPr/>
        </p:nvSpPr>
        <p:spPr>
          <a:xfrm>
            <a:off x="105350" y="667800"/>
            <a:ext cx="1334100" cy="333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he </a:t>
            </a:r>
            <a:r>
              <a:rPr lang="en" sz="1200" b="1" i="0" u="none" strike="noStrike" cap="none" dirty="0">
                <a:solidFill>
                  <a:srgbClr val="5851BC"/>
                </a:solidFill>
                <a:latin typeface="Abel"/>
                <a:ea typeface="Abel"/>
                <a:cs typeface="Abel"/>
                <a:sym typeface="Abel"/>
              </a:rPr>
              <a:t>logistic regression </a:t>
            </a:r>
            <a:r>
              <a:rPr lang="en" sz="12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is an optimal model since it has the highest relative combination of </a:t>
            </a:r>
            <a:r>
              <a:rPr lang="en" sz="1200" b="0" i="1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precision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200" b="0" i="1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recall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e </a:t>
            </a:r>
            <a:r>
              <a:rPr lang="en" sz="1200" b="0" i="1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F1 score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 b="0" i="0" u="none" strike="noStrike" cap="none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The model is evaluated by ROC curve. It shows the model’s capacity to distinguish the classes using the 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AUC </a:t>
            </a:r>
            <a:r>
              <a:rPr lang="en" sz="12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average score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.</a:t>
            </a:r>
            <a:endParaRPr sz="1200" b="0" i="0" u="none" strike="noStrike" cap="none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6" name="Google Shape;626;g138aa3cdf1d_0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525" y="1112750"/>
            <a:ext cx="6032401" cy="322774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g138aa3cdf1d_0_101"/>
          <p:cNvSpPr txBox="1"/>
          <p:nvPr/>
        </p:nvSpPr>
        <p:spPr>
          <a:xfrm>
            <a:off x="7506925" y="1714475"/>
            <a:ext cx="15630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he </a:t>
            </a:r>
            <a:r>
              <a:rPr lang="en" sz="1200" b="1" i="0" u="none" strike="noStrike" cap="none" dirty="0">
                <a:solidFill>
                  <a:srgbClr val="FF9900"/>
                </a:solidFill>
                <a:latin typeface="Abel"/>
                <a:ea typeface="Abel"/>
                <a:cs typeface="Abel"/>
                <a:sym typeface="Abel"/>
              </a:rPr>
              <a:t>orange line 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shows the ROC curve of a random classifier (a good classifier stays far from this line). </a:t>
            </a:r>
            <a:endParaRPr sz="1200" b="0" i="0" u="none" strike="noStrike" cap="none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As the figure shows, the optimized logistic regression gets a higher AUC score than the random model.</a:t>
            </a:r>
            <a:endParaRPr sz="1200" b="0" i="0" u="none" strike="noStrike" cap="none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9d6229051_1_50"/>
          <p:cNvSpPr/>
          <p:nvPr/>
        </p:nvSpPr>
        <p:spPr>
          <a:xfrm>
            <a:off x="407775" y="1475800"/>
            <a:ext cx="2324400" cy="2702100"/>
          </a:xfrm>
          <a:prstGeom prst="rect">
            <a:avLst/>
          </a:prstGeom>
          <a:solidFill>
            <a:srgbClr val="FFFFFF">
              <a:alpha val="3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g149d6229051_1_50"/>
          <p:cNvGrpSpPr/>
          <p:nvPr/>
        </p:nvGrpSpPr>
        <p:grpSpPr>
          <a:xfrm>
            <a:off x="3086373" y="325412"/>
            <a:ext cx="5612255" cy="4492695"/>
            <a:chOff x="1187048" y="238125"/>
            <a:chExt cx="5256397" cy="5248476"/>
          </a:xfrm>
        </p:grpSpPr>
        <p:sp>
          <p:nvSpPr>
            <p:cNvPr id="634" name="Google Shape;634;g149d6229051_1_50"/>
            <p:cNvSpPr/>
            <p:nvPr/>
          </p:nvSpPr>
          <p:spPr>
            <a:xfrm>
              <a:off x="1188450" y="238125"/>
              <a:ext cx="3198750" cy="2628625"/>
            </a:xfrm>
            <a:custGeom>
              <a:avLst/>
              <a:gdLst/>
              <a:ahLst/>
              <a:cxnLst/>
              <a:rect l="l" t="t" r="r" b="b"/>
              <a:pathLst>
                <a:path w="127950" h="105145" extrusionOk="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4901"/>
                  </a:srgbClr>
                </a:gs>
                <a:gs pos="66000">
                  <a:srgbClr val="E354F7">
                    <a:alpha val="34901"/>
                  </a:srgbClr>
                </a:gs>
                <a:gs pos="100000">
                  <a:srgbClr val="10ECFF">
                    <a:alpha val="34901"/>
                  </a:srgbClr>
                </a:gs>
              </a:gsLst>
              <a:lin ang="5400700" scaled="0"/>
            </a:gra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149d6229051_1_50"/>
            <p:cNvSpPr/>
            <p:nvPr/>
          </p:nvSpPr>
          <p:spPr>
            <a:xfrm>
              <a:off x="1187048" y="2289901"/>
              <a:ext cx="2628362" cy="3196700"/>
            </a:xfrm>
            <a:custGeom>
              <a:avLst/>
              <a:gdLst/>
              <a:ahLst/>
              <a:cxnLst/>
              <a:rect l="l" t="t" r="r" b="b"/>
              <a:pathLst>
                <a:path w="105145" h="127868" extrusionOk="0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34901"/>
                  </a:srgbClr>
                </a:gs>
                <a:gs pos="66000">
                  <a:srgbClr val="E354F7">
                    <a:alpha val="34901"/>
                  </a:srgbClr>
                </a:gs>
                <a:gs pos="100000">
                  <a:srgbClr val="10ECFF">
                    <a:alpha val="34901"/>
                  </a:srgbClr>
                </a:gs>
              </a:gsLst>
              <a:lin ang="5400700" scaled="0"/>
            </a:gra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149d6229051_1_50"/>
            <p:cNvSpPr/>
            <p:nvPr/>
          </p:nvSpPr>
          <p:spPr>
            <a:xfrm>
              <a:off x="3812708" y="244502"/>
              <a:ext cx="2628650" cy="3170611"/>
            </a:xfrm>
            <a:custGeom>
              <a:avLst/>
              <a:gdLst/>
              <a:ahLst/>
              <a:cxnLst/>
              <a:rect l="l" t="t" r="r" b="b"/>
              <a:pathLst>
                <a:path w="105146" h="127873" extrusionOk="0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34901"/>
                  </a:srgbClr>
                </a:gs>
                <a:gs pos="66000">
                  <a:srgbClr val="E354F7">
                    <a:alpha val="34901"/>
                  </a:srgbClr>
                </a:gs>
                <a:gs pos="100000">
                  <a:srgbClr val="10ECFF">
                    <a:alpha val="34901"/>
                  </a:srgbClr>
                </a:gs>
              </a:gsLst>
              <a:lin ang="5400700" scaled="0"/>
            </a:gradFill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149d6229051_1_50"/>
            <p:cNvSpPr/>
            <p:nvPr/>
          </p:nvSpPr>
          <p:spPr>
            <a:xfrm>
              <a:off x="3244845" y="2847950"/>
              <a:ext cx="3198600" cy="2628500"/>
            </a:xfrm>
            <a:custGeom>
              <a:avLst/>
              <a:gdLst/>
              <a:ahLst/>
              <a:cxnLst/>
              <a:rect l="l" t="t" r="r" b="b"/>
              <a:pathLst>
                <a:path w="127944" h="105140" extrusionOk="0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34901"/>
                  </a:srgbClr>
                </a:gs>
                <a:gs pos="66000">
                  <a:srgbClr val="E354F7">
                    <a:alpha val="34901"/>
                  </a:srgbClr>
                </a:gs>
                <a:gs pos="100000">
                  <a:srgbClr val="10ECFF">
                    <a:alpha val="34901"/>
                  </a:srgbClr>
                </a:gs>
              </a:gsLst>
              <a:lin ang="5400700" scaled="0"/>
            </a:gradFill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g149d6229051_1_50"/>
          <p:cNvSpPr txBox="1"/>
          <p:nvPr/>
        </p:nvSpPr>
        <p:spPr>
          <a:xfrm>
            <a:off x="105075" y="106425"/>
            <a:ext cx="2929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MARKET BASKET ANALYSIS</a:t>
            </a:r>
            <a:endParaRPr sz="3600" b="0" i="0" u="none" strike="noStrike" cap="non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39" name="Google Shape;639;g149d6229051_1_50"/>
          <p:cNvSpPr txBox="1"/>
          <p:nvPr/>
        </p:nvSpPr>
        <p:spPr>
          <a:xfrm>
            <a:off x="3510800" y="849550"/>
            <a:ext cx="194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188938 different bills- 62582 different products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49d6229051_1_50"/>
          <p:cNvSpPr txBox="1"/>
          <p:nvPr/>
        </p:nvSpPr>
        <p:spPr>
          <a:xfrm>
            <a:off x="6374222" y="849550"/>
            <a:ext cx="2324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Only items wi</a:t>
            </a:r>
            <a:r>
              <a:rPr lang="it-IT" sz="1800" b="0" i="0" u="none" strike="noStrike" cap="none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support level higher than  0.1% are selected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49d6229051_1_50"/>
          <p:cNvSpPr txBox="1"/>
          <p:nvPr/>
        </p:nvSpPr>
        <p:spPr>
          <a:xfrm>
            <a:off x="3256700" y="3362675"/>
            <a:ext cx="2194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There are 312 items wi</a:t>
            </a:r>
            <a:r>
              <a:rPr lang="it-IT" sz="1800" b="0" i="0" u="none" strike="noStrike" cap="none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a high support level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42" name="Google Shape;642;g149d6229051_1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1772" y="3086514"/>
            <a:ext cx="2408650" cy="160219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149d6229051_1_50"/>
          <p:cNvSpPr txBox="1"/>
          <p:nvPr/>
        </p:nvSpPr>
        <p:spPr>
          <a:xfrm>
            <a:off x="51171" y="4742073"/>
            <a:ext cx="645200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DateTime starts </a:t>
            </a:r>
            <a:r>
              <a:rPr lang="it-IT" sz="16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from</a:t>
            </a:r>
            <a:r>
              <a:rPr lang="en" sz="16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19/02/2019 for being coherent with the other models</a:t>
            </a:r>
            <a:endParaRPr sz="16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644" name="Google Shape;644;g149d6229051_1_50"/>
          <p:cNvGrpSpPr/>
          <p:nvPr/>
        </p:nvGrpSpPr>
        <p:grpSpPr>
          <a:xfrm>
            <a:off x="986703" y="1746625"/>
            <a:ext cx="1035662" cy="1136360"/>
            <a:chOff x="-62150375" y="2297875"/>
            <a:chExt cx="314275" cy="315875"/>
          </a:xfrm>
        </p:grpSpPr>
        <p:sp>
          <p:nvSpPr>
            <p:cNvPr id="645" name="Google Shape;645;g149d6229051_1_50"/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149d6229051_1_50"/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149d6229051_1_50"/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149d6229051_1_50"/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149d6229051_1_50"/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g149d6229051_1_50"/>
          <p:cNvSpPr txBox="1"/>
          <p:nvPr/>
        </p:nvSpPr>
        <p:spPr>
          <a:xfrm>
            <a:off x="365325" y="3077950"/>
            <a:ext cx="2408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4D419F"/>
                </a:solidFill>
                <a:latin typeface="Abel"/>
                <a:ea typeface="Abel"/>
                <a:cs typeface="Abel"/>
                <a:sym typeface="Abel"/>
              </a:rPr>
              <a:t>Overview of high support articles</a:t>
            </a:r>
            <a:endParaRPr sz="2200" b="1" i="0" u="none" strike="noStrike" cap="none">
              <a:solidFill>
                <a:srgbClr val="4D419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49d6229051_1_113"/>
          <p:cNvSpPr txBox="1"/>
          <p:nvPr/>
        </p:nvSpPr>
        <p:spPr>
          <a:xfrm>
            <a:off x="125450" y="119450"/>
            <a:ext cx="2973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MARKET BASKET ANALYSIS</a:t>
            </a:r>
            <a:endParaRPr sz="3600" b="0" i="0" u="none" strike="noStrike" cap="non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56" name="Google Shape;656;g149d6229051_1_113"/>
          <p:cNvSpPr txBox="1"/>
          <p:nvPr/>
        </p:nvSpPr>
        <p:spPr>
          <a:xfrm>
            <a:off x="3291737" y="1069211"/>
            <a:ext cx="139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Apriori Algorithm</a:t>
            </a:r>
            <a:endParaRPr sz="1800" b="0" i="0" u="none" strike="noStrike" cap="non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7" name="Google Shape;657;g149d6229051_1_113"/>
          <p:cNvSpPr txBox="1"/>
          <p:nvPr/>
        </p:nvSpPr>
        <p:spPr>
          <a:xfrm>
            <a:off x="390092" y="1292078"/>
            <a:ext cx="25833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390 interesting itemsets wi</a:t>
            </a:r>
            <a:r>
              <a:rPr lang="it-IT" sz="1800" b="0" i="0" u="none" strike="noStrike" cap="none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support &gt; 0.1% belong to the third department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658" name="Google Shape;658;g149d6229051_1_113"/>
          <p:cNvGrpSpPr/>
          <p:nvPr/>
        </p:nvGrpSpPr>
        <p:grpSpPr>
          <a:xfrm>
            <a:off x="2897173" y="477005"/>
            <a:ext cx="6183994" cy="2238557"/>
            <a:chOff x="6783586" y="3311904"/>
            <a:chExt cx="1244615" cy="435678"/>
          </a:xfrm>
        </p:grpSpPr>
        <p:cxnSp>
          <p:nvCxnSpPr>
            <p:cNvPr id="659" name="Google Shape;659;g149d6229051_1_113"/>
            <p:cNvCxnSpPr/>
            <p:nvPr/>
          </p:nvCxnSpPr>
          <p:spPr>
            <a:xfrm>
              <a:off x="7412217" y="3678882"/>
              <a:ext cx="0" cy="687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diamond" w="sm" len="sm"/>
            </a:ln>
          </p:spPr>
        </p:cxnSp>
        <p:grpSp>
          <p:nvGrpSpPr>
            <p:cNvPr id="660" name="Google Shape;660;g149d6229051_1_113"/>
            <p:cNvGrpSpPr/>
            <p:nvPr/>
          </p:nvGrpSpPr>
          <p:grpSpPr>
            <a:xfrm>
              <a:off x="6796238" y="3311904"/>
              <a:ext cx="1231963" cy="377697"/>
              <a:chOff x="6796238" y="3311904"/>
              <a:chExt cx="1231963" cy="377697"/>
            </a:xfrm>
          </p:grpSpPr>
          <p:sp>
            <p:nvSpPr>
              <p:cNvPr id="661" name="Google Shape;661;g149d6229051_1_113"/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B1A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g149d6229051_1_113"/>
              <p:cNvSpPr/>
              <p:nvPr/>
            </p:nvSpPr>
            <p:spPr>
              <a:xfrm>
                <a:off x="7229851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99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63" name="Google Shape;663;g149d6229051_1_113"/>
            <p:cNvCxnSpPr/>
            <p:nvPr/>
          </p:nvCxnSpPr>
          <p:spPr>
            <a:xfrm flipH="1">
              <a:off x="6783586" y="3587657"/>
              <a:ext cx="70800" cy="1500"/>
            </a:xfrm>
            <a:prstGeom prst="straightConnector1">
              <a:avLst/>
            </a:prstGeom>
            <a:noFill/>
            <a:ln w="19050" cap="flat" cmpd="sng">
              <a:solidFill>
                <a:srgbClr val="B1AFFD"/>
              </a:solidFill>
              <a:prstDash val="solid"/>
              <a:round/>
              <a:headEnd type="none" w="sm" len="sm"/>
              <a:tailEnd type="diamond" w="sm" len="sm"/>
            </a:ln>
          </p:spPr>
        </p:cxnSp>
      </p:grpSp>
      <p:sp>
        <p:nvSpPr>
          <p:cNvPr id="664" name="Google Shape;664;g149d6229051_1_113"/>
          <p:cNvSpPr txBox="1"/>
          <p:nvPr/>
        </p:nvSpPr>
        <p:spPr>
          <a:xfrm>
            <a:off x="5323900" y="1069200"/>
            <a:ext cx="139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Association Rules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49d6229051_1_113"/>
          <p:cNvSpPr txBox="1"/>
          <p:nvPr/>
        </p:nvSpPr>
        <p:spPr>
          <a:xfrm>
            <a:off x="3877262" y="2652988"/>
            <a:ext cx="4012800" cy="6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66 relevant associations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with confidence 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&gt; 0.65 and lift &gt; 1 </a:t>
            </a: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149d6229051_1_113"/>
          <p:cNvSpPr txBox="1"/>
          <p:nvPr/>
        </p:nvSpPr>
        <p:spPr>
          <a:xfrm>
            <a:off x="7227410" y="1069200"/>
            <a:ext cx="161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Pruning rules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67" name="Google Shape;667;g149d6229051_1_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450" y="2813100"/>
            <a:ext cx="3613523" cy="22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g149d6229051_1_113"/>
          <p:cNvSpPr txBox="1"/>
          <p:nvPr/>
        </p:nvSpPr>
        <p:spPr>
          <a:xfrm>
            <a:off x="2875025" y="2734949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Lift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9" name="Google Shape;669;g149d6229051_1_113"/>
          <p:cNvSpPr/>
          <p:nvPr/>
        </p:nvSpPr>
        <p:spPr>
          <a:xfrm>
            <a:off x="1510775" y="3577500"/>
            <a:ext cx="312600" cy="308700"/>
          </a:xfrm>
          <a:prstGeom prst="flowChartConnec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49d6229051_1_113"/>
          <p:cNvSpPr/>
          <p:nvPr/>
        </p:nvSpPr>
        <p:spPr>
          <a:xfrm>
            <a:off x="2496550" y="3577500"/>
            <a:ext cx="312600" cy="308700"/>
          </a:xfrm>
          <a:prstGeom prst="flowChartConnec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49d6229051_1_113"/>
          <p:cNvSpPr txBox="1"/>
          <p:nvPr/>
        </p:nvSpPr>
        <p:spPr>
          <a:xfrm>
            <a:off x="50900" y="2412900"/>
            <a:ext cx="204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Association rules</a:t>
            </a:r>
            <a:endParaRPr sz="1800" b="1" i="0" u="none" strike="noStrike" cap="non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2" name="Google Shape;672;g149d6229051_1_113"/>
          <p:cNvSpPr txBox="1"/>
          <p:nvPr/>
        </p:nvSpPr>
        <p:spPr>
          <a:xfrm>
            <a:off x="1156725" y="3151238"/>
            <a:ext cx="20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Associazioni interessanti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3" name="Google Shape;673;g149d6229051_1_113"/>
          <p:cNvSpPr/>
          <p:nvPr/>
        </p:nvSpPr>
        <p:spPr>
          <a:xfrm rot="5400000">
            <a:off x="5137100" y="2715375"/>
            <a:ext cx="468900" cy="248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g149d6229051_1_113"/>
          <p:cNvCxnSpPr>
            <a:stCxn id="670" idx="6"/>
            <a:endCxn id="673" idx="2"/>
          </p:cNvCxnSpPr>
          <p:nvPr/>
        </p:nvCxnSpPr>
        <p:spPr>
          <a:xfrm>
            <a:off x="2809150" y="3731850"/>
            <a:ext cx="1318800" cy="2271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675;g149d6229051_1_113"/>
          <p:cNvCxnSpPr/>
          <p:nvPr/>
        </p:nvCxnSpPr>
        <p:spPr>
          <a:xfrm>
            <a:off x="1678000" y="3883950"/>
            <a:ext cx="4676700" cy="765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6" name="Google Shape;676;g149d6229051_1_113"/>
          <p:cNvSpPr txBox="1"/>
          <p:nvPr/>
        </p:nvSpPr>
        <p:spPr>
          <a:xfrm>
            <a:off x="4210400" y="3728175"/>
            <a:ext cx="23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36298353→36298381</a:t>
            </a:r>
            <a:endParaRPr sz="1800" b="0" i="0" u="none" strike="noStrike" cap="non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7" name="Google Shape;677;g149d6229051_1_113"/>
          <p:cNvSpPr/>
          <p:nvPr/>
        </p:nvSpPr>
        <p:spPr>
          <a:xfrm rot="5400000">
            <a:off x="7363900" y="3440750"/>
            <a:ext cx="468900" cy="248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149d6229051_1_113"/>
          <p:cNvSpPr txBox="1"/>
          <p:nvPr/>
        </p:nvSpPr>
        <p:spPr>
          <a:xfrm>
            <a:off x="6497990" y="4466814"/>
            <a:ext cx="24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36298381→36298353</a:t>
            </a:r>
            <a:endParaRPr sz="1800" b="0" i="0" u="none" strike="noStrike" cap="non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49d6229051_1_81"/>
          <p:cNvSpPr txBox="1"/>
          <p:nvPr/>
        </p:nvSpPr>
        <p:spPr>
          <a:xfrm>
            <a:off x="1797225" y="13676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4" name="Google Shape;684;g149d6229051_1_81"/>
          <p:cNvSpPr txBox="1"/>
          <p:nvPr/>
        </p:nvSpPr>
        <p:spPr>
          <a:xfrm>
            <a:off x="1471700" y="33599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5" name="Google Shape;685;g149d6229051_1_81"/>
          <p:cNvSpPr txBox="1"/>
          <p:nvPr/>
        </p:nvSpPr>
        <p:spPr>
          <a:xfrm>
            <a:off x="5052600" y="3425075"/>
            <a:ext cx="41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86" name="Google Shape;686;g149d6229051_1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7625" y="1367675"/>
            <a:ext cx="5501448" cy="36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g149d6229051_1_81"/>
          <p:cNvSpPr txBox="1"/>
          <p:nvPr/>
        </p:nvSpPr>
        <p:spPr>
          <a:xfrm rot="-1972386">
            <a:off x="3276165" y="2422910"/>
            <a:ext cx="1003721" cy="40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36298353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8" name="Google Shape;688;g149d6229051_1_81"/>
          <p:cNvSpPr txBox="1"/>
          <p:nvPr/>
        </p:nvSpPr>
        <p:spPr>
          <a:xfrm>
            <a:off x="7961575" y="2109925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36298381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9" name="Google Shape;689;g149d6229051_1_81"/>
          <p:cNvSpPr txBox="1"/>
          <p:nvPr/>
        </p:nvSpPr>
        <p:spPr>
          <a:xfrm>
            <a:off x="4911300" y="905975"/>
            <a:ext cx="247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Top 15 association rules</a:t>
            </a:r>
            <a:endParaRPr sz="1800" b="1" i="0" u="none" strike="noStrike" cap="non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0" name="Google Shape;690;g149d6229051_1_81"/>
          <p:cNvSpPr txBox="1"/>
          <p:nvPr/>
        </p:nvSpPr>
        <p:spPr>
          <a:xfrm>
            <a:off x="3313040" y="4167327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36298353, 36298395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1" name="Google Shape;691;g149d6229051_1_81"/>
          <p:cNvSpPr txBox="1"/>
          <p:nvPr/>
        </p:nvSpPr>
        <p:spPr>
          <a:xfrm>
            <a:off x="4833215" y="1406751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36298416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2" name="Google Shape;692;g149d6229051_1_81"/>
          <p:cNvSpPr txBox="1"/>
          <p:nvPr/>
        </p:nvSpPr>
        <p:spPr>
          <a:xfrm>
            <a:off x="3703615" y="1606015"/>
            <a:ext cx="93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36298395, 36298381 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3" name="Google Shape;693;g149d6229051_1_81"/>
          <p:cNvSpPr txBox="1"/>
          <p:nvPr/>
        </p:nvSpPr>
        <p:spPr>
          <a:xfrm>
            <a:off x="5770733" y="1323028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36298353, </a:t>
            </a:r>
            <a:r>
              <a:rPr lang="en" sz="1400" b="1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36298381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4" name="Google Shape;694;g149d6229051_1_81"/>
          <p:cNvSpPr txBox="1"/>
          <p:nvPr/>
        </p:nvSpPr>
        <p:spPr>
          <a:xfrm>
            <a:off x="7385253" y="1606025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36298395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149d6229051_1_81"/>
          <p:cNvSpPr txBox="1"/>
          <p:nvPr/>
        </p:nvSpPr>
        <p:spPr>
          <a:xfrm>
            <a:off x="3332508" y="3538429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36298416, 36298381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6" name="Google Shape;696;g149d6229051_1_81"/>
          <p:cNvSpPr txBox="1"/>
          <p:nvPr/>
        </p:nvSpPr>
        <p:spPr>
          <a:xfrm>
            <a:off x="4164751" y="4587882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36298416, 36298353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7" name="Google Shape;697;g149d6229051_1_81"/>
          <p:cNvSpPr txBox="1"/>
          <p:nvPr/>
        </p:nvSpPr>
        <p:spPr>
          <a:xfrm>
            <a:off x="6955639" y="4431609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36298206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8" name="Google Shape;698;g149d6229051_1_81"/>
          <p:cNvSpPr txBox="1"/>
          <p:nvPr/>
        </p:nvSpPr>
        <p:spPr>
          <a:xfrm>
            <a:off x="5745636" y="4688565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36298122, 36298381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9" name="Google Shape;699;g149d6229051_1_81"/>
          <p:cNvSpPr txBox="1"/>
          <p:nvPr/>
        </p:nvSpPr>
        <p:spPr>
          <a:xfrm>
            <a:off x="7697823" y="3551447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36298122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0" name="Google Shape;700;g149d6229051_1_81"/>
          <p:cNvSpPr txBox="1"/>
          <p:nvPr/>
        </p:nvSpPr>
        <p:spPr>
          <a:xfrm>
            <a:off x="7269091" y="3160323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36298353, 36298122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1" name="Google Shape;701;g149d6229051_1_81"/>
          <p:cNvSpPr/>
          <p:nvPr/>
        </p:nvSpPr>
        <p:spPr>
          <a:xfrm>
            <a:off x="3247925" y="2305400"/>
            <a:ext cx="1060200" cy="880800"/>
          </a:xfrm>
          <a:prstGeom prst="flowChartConnec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49d6229051_1_81"/>
          <p:cNvSpPr/>
          <p:nvPr/>
        </p:nvSpPr>
        <p:spPr>
          <a:xfrm>
            <a:off x="7838875" y="1937950"/>
            <a:ext cx="1060200" cy="880800"/>
          </a:xfrm>
          <a:prstGeom prst="flowChartConnec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49d6229051_1_81"/>
          <p:cNvSpPr txBox="1"/>
          <p:nvPr/>
        </p:nvSpPr>
        <p:spPr>
          <a:xfrm>
            <a:off x="-192666" y="183650"/>
            <a:ext cx="502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MARKET BASKET ANALYSIS</a:t>
            </a:r>
            <a:endParaRPr sz="3600" b="0" i="0" u="none" strike="noStrike" cap="non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04" name="Google Shape;704;g149d6229051_1_81"/>
          <p:cNvSpPr/>
          <p:nvPr/>
        </p:nvSpPr>
        <p:spPr>
          <a:xfrm rot="5400000">
            <a:off x="-323050" y="1422025"/>
            <a:ext cx="3984600" cy="3016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149d6229051_1_81"/>
          <p:cNvSpPr txBox="1"/>
          <p:nvPr/>
        </p:nvSpPr>
        <p:spPr>
          <a:xfrm>
            <a:off x="80399" y="922329"/>
            <a:ext cx="31383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Items </a:t>
            </a:r>
            <a:r>
              <a:rPr lang="en" sz="1800" b="1" i="0" u="none" strike="noStrike" cap="none" dirty="0">
                <a:solidFill>
                  <a:srgbClr val="3E22BC"/>
                </a:solidFill>
                <a:latin typeface="Abel"/>
                <a:ea typeface="Abel"/>
                <a:cs typeface="Abel"/>
                <a:sym typeface="Abel"/>
              </a:rPr>
              <a:t>36298353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and </a:t>
            </a:r>
            <a:r>
              <a:rPr lang="en" sz="1800" b="1" i="0" u="none" strike="noStrike" cap="none" dirty="0">
                <a:solidFill>
                  <a:srgbClr val="3E22BC"/>
                </a:solidFill>
                <a:latin typeface="Abel"/>
                <a:ea typeface="Abel"/>
                <a:cs typeface="Abel"/>
                <a:sym typeface="Abel"/>
              </a:rPr>
              <a:t>36298381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are the most “</a:t>
            </a:r>
            <a:r>
              <a:rPr lang="en" sz="1800" b="1" i="0" u="none" strike="noStrike" cap="none" dirty="0">
                <a:solidFill>
                  <a:srgbClr val="3E22BC"/>
                </a:solidFill>
                <a:latin typeface="Abel"/>
                <a:ea typeface="Abel"/>
                <a:cs typeface="Abel"/>
                <a:sym typeface="Abel"/>
              </a:rPr>
              <a:t>driven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” products.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Item </a:t>
            </a:r>
            <a:r>
              <a:rPr lang="en" sz="1800" b="1" i="0" u="none" strike="noStrike" cap="none" dirty="0">
                <a:solidFill>
                  <a:srgbClr val="AA0AC0"/>
                </a:solidFill>
                <a:latin typeface="Abel"/>
                <a:ea typeface="Abel"/>
                <a:cs typeface="Abel"/>
                <a:sym typeface="Abel"/>
              </a:rPr>
              <a:t>36298353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is </a:t>
            </a:r>
            <a:r>
              <a:rPr lang="it-IT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 </a:t>
            </a:r>
            <a:r>
              <a:rPr lang="it-IT" sz="1800" b="0" i="0" u="none" strike="noStrike" cap="none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most</a:t>
            </a:r>
            <a:r>
              <a:rPr lang="it-IT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it-IT" sz="1800" b="0" i="0" u="none" strike="noStrike" cap="none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popular</a:t>
            </a:r>
            <a:r>
              <a:rPr lang="it-IT"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among</a:t>
            </a:r>
            <a:r>
              <a:rPr lang="it-IT"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the items with the </a:t>
            </a:r>
            <a:r>
              <a:rPr lang="it-IT" sz="18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highest</a:t>
            </a:r>
            <a:r>
              <a:rPr lang="it-IT"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support.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 association(</a:t>
            </a:r>
            <a:r>
              <a:rPr lang="en" sz="1800" b="1" i="0" u="none" strike="noStrike" cap="none" dirty="0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36298353</a:t>
            </a:r>
            <a:r>
              <a:rPr lang="en" sz="1800" b="1" i="0" u="none" strike="noStrike" cap="none" dirty="0">
                <a:solidFill>
                  <a:srgbClr val="B1AFFD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800" b="1" i="0" u="none" strike="noStrike" cap="none" dirty="0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36298122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) → 36298381 is the one with the highest </a:t>
            </a:r>
            <a:r>
              <a:rPr lang="en" sz="1800" b="1" i="0" u="none" strike="noStrike" cap="none" dirty="0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lift 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(&gt; 354)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</a:pPr>
            <a:r>
              <a:rPr lang="en"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 customers following the rule wi</a:t>
            </a:r>
            <a:r>
              <a:rPr lang="it-IT" sz="18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</a:t>
            </a:r>
            <a:r>
              <a:rPr lang="en"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the highest lift, buy the three products every </a:t>
            </a:r>
            <a:r>
              <a:rPr lang="en" sz="1800" b="1" i="0" u="none" strike="noStrike" cap="none" dirty="0">
                <a:solidFill>
                  <a:srgbClr val="BB96FD"/>
                </a:solidFill>
                <a:latin typeface="Abel"/>
                <a:ea typeface="Abel"/>
                <a:cs typeface="Abel"/>
                <a:sym typeface="Abel"/>
              </a:rPr>
              <a:t>17 days </a:t>
            </a:r>
            <a:r>
              <a:rPr lang="en"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on average</a:t>
            </a:r>
            <a:endParaRPr sz="1800" b="1" i="0" u="none" strike="noStrike" cap="none" dirty="0">
              <a:solidFill>
                <a:srgbClr val="BB96FD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706" name="Google Shape;706;g149d6229051_1_81"/>
          <p:cNvGrpSpPr/>
          <p:nvPr/>
        </p:nvGrpSpPr>
        <p:grpSpPr>
          <a:xfrm>
            <a:off x="7212457" y="153570"/>
            <a:ext cx="1908223" cy="1044027"/>
            <a:chOff x="3119599" y="3057248"/>
            <a:chExt cx="2589879" cy="1613643"/>
          </a:xfrm>
        </p:grpSpPr>
        <p:sp>
          <p:nvSpPr>
            <p:cNvPr id="707" name="Google Shape;707;g149d6229051_1_81"/>
            <p:cNvSpPr/>
            <p:nvPr/>
          </p:nvSpPr>
          <p:spPr>
            <a:xfrm>
              <a:off x="3126855" y="3175509"/>
              <a:ext cx="2579819" cy="1495382"/>
            </a:xfrm>
            <a:custGeom>
              <a:avLst/>
              <a:gdLst/>
              <a:ahLst/>
              <a:cxnLst/>
              <a:rect l="l" t="t" r="r" b="b"/>
              <a:pathLst>
                <a:path w="172074" h="99742" extrusionOk="0">
                  <a:moveTo>
                    <a:pt x="69983" y="0"/>
                  </a:moveTo>
                  <a:cubicBezTo>
                    <a:pt x="69073" y="0"/>
                    <a:pt x="68165" y="200"/>
                    <a:pt x="67471" y="601"/>
                  </a:cubicBezTo>
                  <a:lnTo>
                    <a:pt x="1338" y="38727"/>
                  </a:lnTo>
                  <a:lnTo>
                    <a:pt x="57" y="37988"/>
                  </a:lnTo>
                  <a:lnTo>
                    <a:pt x="21" y="40276"/>
                  </a:lnTo>
                  <a:lnTo>
                    <a:pt x="31" y="40282"/>
                  </a:lnTo>
                  <a:cubicBezTo>
                    <a:pt x="1" y="40834"/>
                    <a:pt x="343" y="41394"/>
                    <a:pt x="1073" y="41819"/>
                  </a:cubicBezTo>
                  <a:lnTo>
                    <a:pt x="99537" y="99125"/>
                  </a:lnTo>
                  <a:cubicBezTo>
                    <a:pt x="100244" y="99536"/>
                    <a:pt x="101170" y="99742"/>
                    <a:pt x="102094" y="99742"/>
                  </a:cubicBezTo>
                  <a:cubicBezTo>
                    <a:pt x="103004" y="99742"/>
                    <a:pt x="103912" y="99542"/>
                    <a:pt x="104607" y="99142"/>
                  </a:cubicBezTo>
                  <a:lnTo>
                    <a:pt x="171012" y="60860"/>
                  </a:lnTo>
                  <a:cubicBezTo>
                    <a:pt x="171692" y="60466"/>
                    <a:pt x="172024" y="59954"/>
                    <a:pt x="172042" y="59437"/>
                  </a:cubicBezTo>
                  <a:lnTo>
                    <a:pt x="172056" y="59445"/>
                  </a:lnTo>
                  <a:lnTo>
                    <a:pt x="172073" y="57132"/>
                  </a:lnTo>
                  <a:lnTo>
                    <a:pt x="170442" y="56190"/>
                  </a:lnTo>
                  <a:lnTo>
                    <a:pt x="170419" y="57583"/>
                  </a:lnTo>
                  <a:lnTo>
                    <a:pt x="72541" y="618"/>
                  </a:lnTo>
                  <a:cubicBezTo>
                    <a:pt x="71834" y="207"/>
                    <a:pt x="70907" y="0"/>
                    <a:pt x="69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149d6229051_1_81"/>
            <p:cNvSpPr/>
            <p:nvPr/>
          </p:nvSpPr>
          <p:spPr>
            <a:xfrm>
              <a:off x="3119599" y="3135914"/>
              <a:ext cx="2589879" cy="1495367"/>
            </a:xfrm>
            <a:custGeom>
              <a:avLst/>
              <a:gdLst/>
              <a:ahLst/>
              <a:cxnLst/>
              <a:rect l="l" t="t" r="r" b="b"/>
              <a:pathLst>
                <a:path w="172745" h="99741" extrusionOk="0">
                  <a:moveTo>
                    <a:pt x="70317" y="1"/>
                  </a:moveTo>
                  <a:cubicBezTo>
                    <a:pt x="69407" y="1"/>
                    <a:pt x="68499" y="200"/>
                    <a:pt x="67805" y="600"/>
                  </a:cubicBezTo>
                  <a:lnTo>
                    <a:pt x="1401" y="38882"/>
                  </a:lnTo>
                  <a:cubicBezTo>
                    <a:pt x="1" y="39690"/>
                    <a:pt x="4" y="41003"/>
                    <a:pt x="1407" y="41819"/>
                  </a:cubicBezTo>
                  <a:lnTo>
                    <a:pt x="99872" y="99123"/>
                  </a:lnTo>
                  <a:cubicBezTo>
                    <a:pt x="100579" y="99535"/>
                    <a:pt x="101506" y="99741"/>
                    <a:pt x="102430" y="99741"/>
                  </a:cubicBezTo>
                  <a:cubicBezTo>
                    <a:pt x="103340" y="99741"/>
                    <a:pt x="104248" y="99541"/>
                    <a:pt x="104942" y="99141"/>
                  </a:cubicBezTo>
                  <a:lnTo>
                    <a:pt x="171346" y="60859"/>
                  </a:lnTo>
                  <a:cubicBezTo>
                    <a:pt x="172745" y="60052"/>
                    <a:pt x="172742" y="58739"/>
                    <a:pt x="171339" y="57923"/>
                  </a:cubicBezTo>
                  <a:lnTo>
                    <a:pt x="72875" y="619"/>
                  </a:lnTo>
                  <a:cubicBezTo>
                    <a:pt x="72168" y="207"/>
                    <a:pt x="71241" y="1"/>
                    <a:pt x="7031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149d6229051_1_81"/>
            <p:cNvSpPr/>
            <p:nvPr/>
          </p:nvSpPr>
          <p:spPr>
            <a:xfrm>
              <a:off x="3266196" y="3221281"/>
              <a:ext cx="2296626" cy="1324707"/>
            </a:xfrm>
            <a:custGeom>
              <a:avLst/>
              <a:gdLst/>
              <a:ahLst/>
              <a:cxnLst/>
              <a:rect l="l" t="t" r="r" b="b"/>
              <a:pathLst>
                <a:path w="153185" h="88358" extrusionOk="0">
                  <a:moveTo>
                    <a:pt x="57049" y="0"/>
                  </a:moveTo>
                  <a:cubicBezTo>
                    <a:pt x="55989" y="0"/>
                    <a:pt x="54933" y="232"/>
                    <a:pt x="54127" y="698"/>
                  </a:cubicBezTo>
                  <a:lnTo>
                    <a:pt x="1639" y="30959"/>
                  </a:lnTo>
                  <a:cubicBezTo>
                    <a:pt x="0" y="31898"/>
                    <a:pt x="12" y="33436"/>
                    <a:pt x="1642" y="34388"/>
                  </a:cubicBezTo>
                  <a:lnTo>
                    <a:pt x="48049" y="61393"/>
                  </a:lnTo>
                  <a:lnTo>
                    <a:pt x="93145" y="87639"/>
                  </a:lnTo>
                  <a:cubicBezTo>
                    <a:pt x="93970" y="88117"/>
                    <a:pt x="95051" y="88358"/>
                    <a:pt x="96129" y="88358"/>
                  </a:cubicBezTo>
                  <a:cubicBezTo>
                    <a:pt x="97191" y="88358"/>
                    <a:pt x="98252" y="88124"/>
                    <a:pt x="99064" y="87655"/>
                  </a:cubicBezTo>
                  <a:lnTo>
                    <a:pt x="151554" y="57400"/>
                  </a:lnTo>
                  <a:cubicBezTo>
                    <a:pt x="153185" y="56458"/>
                    <a:pt x="153182" y="54923"/>
                    <a:pt x="151546" y="53974"/>
                  </a:cubicBezTo>
                  <a:lnTo>
                    <a:pt x="115567" y="33039"/>
                  </a:lnTo>
                  <a:lnTo>
                    <a:pt x="60042" y="723"/>
                  </a:lnTo>
                  <a:cubicBezTo>
                    <a:pt x="59217" y="242"/>
                    <a:pt x="58131" y="0"/>
                    <a:pt x="57049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149d6229051_1_81"/>
            <p:cNvSpPr/>
            <p:nvPr/>
          </p:nvSpPr>
          <p:spPr>
            <a:xfrm>
              <a:off x="3983512" y="3668463"/>
              <a:ext cx="526791" cy="296087"/>
            </a:xfrm>
            <a:custGeom>
              <a:avLst/>
              <a:gdLst/>
              <a:ahLst/>
              <a:cxnLst/>
              <a:rect l="l" t="t" r="r" b="b"/>
              <a:pathLst>
                <a:path w="35137" h="19749" extrusionOk="0">
                  <a:moveTo>
                    <a:pt x="18483" y="0"/>
                  </a:moveTo>
                  <a:cubicBezTo>
                    <a:pt x="12767" y="0"/>
                    <a:pt x="0" y="799"/>
                    <a:pt x="3102" y="8119"/>
                  </a:cubicBezTo>
                  <a:cubicBezTo>
                    <a:pt x="6218" y="15471"/>
                    <a:pt x="29320" y="19408"/>
                    <a:pt x="29320" y="19408"/>
                  </a:cubicBezTo>
                  <a:cubicBezTo>
                    <a:pt x="29601" y="19644"/>
                    <a:pt x="29864" y="19749"/>
                    <a:pt x="30104" y="19749"/>
                  </a:cubicBezTo>
                  <a:cubicBezTo>
                    <a:pt x="31751" y="19749"/>
                    <a:pt x="32389" y="14864"/>
                    <a:pt x="31028" y="13763"/>
                  </a:cubicBezTo>
                  <a:lnTo>
                    <a:pt x="14762" y="8044"/>
                  </a:lnTo>
                  <a:lnTo>
                    <a:pt x="14762" y="8044"/>
                  </a:lnTo>
                  <a:cubicBezTo>
                    <a:pt x="14763" y="8044"/>
                    <a:pt x="18358" y="8226"/>
                    <a:pt x="24762" y="9071"/>
                  </a:cubicBezTo>
                  <a:cubicBezTo>
                    <a:pt x="25714" y="9197"/>
                    <a:pt x="26669" y="9277"/>
                    <a:pt x="27584" y="9277"/>
                  </a:cubicBezTo>
                  <a:cubicBezTo>
                    <a:pt x="31781" y="9277"/>
                    <a:pt x="35137" y="7588"/>
                    <a:pt x="33524" y="833"/>
                  </a:cubicBezTo>
                  <a:lnTo>
                    <a:pt x="21124" y="62"/>
                  </a:lnTo>
                  <a:cubicBezTo>
                    <a:pt x="21124" y="62"/>
                    <a:pt x="20078" y="0"/>
                    <a:pt x="18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149d6229051_1_81"/>
            <p:cNvSpPr/>
            <p:nvPr/>
          </p:nvSpPr>
          <p:spPr>
            <a:xfrm>
              <a:off x="3937200" y="3736558"/>
              <a:ext cx="205112" cy="114468"/>
            </a:xfrm>
            <a:custGeom>
              <a:avLst/>
              <a:gdLst/>
              <a:ahLst/>
              <a:cxnLst/>
              <a:rect l="l" t="t" r="r" b="b"/>
              <a:pathLst>
                <a:path w="13681" h="7635" extrusionOk="0">
                  <a:moveTo>
                    <a:pt x="9481" y="0"/>
                  </a:moveTo>
                  <a:lnTo>
                    <a:pt x="0" y="3255"/>
                  </a:lnTo>
                  <a:lnTo>
                    <a:pt x="7653" y="4971"/>
                  </a:lnTo>
                  <a:cubicBezTo>
                    <a:pt x="7653" y="4971"/>
                    <a:pt x="9367" y="7080"/>
                    <a:pt x="10684" y="7634"/>
                  </a:cubicBezTo>
                  <a:lnTo>
                    <a:pt x="13681" y="3233"/>
                  </a:lnTo>
                  <a:lnTo>
                    <a:pt x="12855" y="2473"/>
                  </a:lnTo>
                  <a:cubicBezTo>
                    <a:pt x="11917" y="2111"/>
                    <a:pt x="9481" y="0"/>
                    <a:pt x="9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149d6229051_1_81"/>
            <p:cNvSpPr/>
            <p:nvPr/>
          </p:nvSpPr>
          <p:spPr>
            <a:xfrm>
              <a:off x="4071173" y="3729602"/>
              <a:ext cx="607286" cy="318336"/>
            </a:xfrm>
            <a:custGeom>
              <a:avLst/>
              <a:gdLst/>
              <a:ahLst/>
              <a:cxnLst/>
              <a:rect l="l" t="t" r="r" b="b"/>
              <a:pathLst>
                <a:path w="40506" h="21233" extrusionOk="0">
                  <a:moveTo>
                    <a:pt x="19769" y="0"/>
                  </a:moveTo>
                  <a:lnTo>
                    <a:pt x="25181" y="9685"/>
                  </a:lnTo>
                  <a:lnTo>
                    <a:pt x="25181" y="9685"/>
                  </a:lnTo>
                  <a:lnTo>
                    <a:pt x="5067" y="2748"/>
                  </a:lnTo>
                  <a:cubicBezTo>
                    <a:pt x="4999" y="2742"/>
                    <a:pt x="4932" y="2739"/>
                    <a:pt x="4865" y="2739"/>
                  </a:cubicBezTo>
                  <a:cubicBezTo>
                    <a:pt x="2186" y="2739"/>
                    <a:pt x="1" y="7491"/>
                    <a:pt x="1812" y="8927"/>
                  </a:cubicBezTo>
                  <a:cubicBezTo>
                    <a:pt x="1812" y="8927"/>
                    <a:pt x="20315" y="21232"/>
                    <a:pt x="29273" y="21232"/>
                  </a:cubicBezTo>
                  <a:cubicBezTo>
                    <a:pt x="29989" y="21232"/>
                    <a:pt x="30644" y="21154"/>
                    <a:pt x="31223" y="20984"/>
                  </a:cubicBezTo>
                  <a:cubicBezTo>
                    <a:pt x="38988" y="18710"/>
                    <a:pt x="40505" y="12878"/>
                    <a:pt x="32881" y="748"/>
                  </a:cubicBezTo>
                  <a:lnTo>
                    <a:pt x="1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149d6229051_1_81"/>
            <p:cNvSpPr/>
            <p:nvPr/>
          </p:nvSpPr>
          <p:spPr>
            <a:xfrm>
              <a:off x="4251728" y="3271011"/>
              <a:ext cx="383388" cy="546657"/>
            </a:xfrm>
            <a:custGeom>
              <a:avLst/>
              <a:gdLst/>
              <a:ahLst/>
              <a:cxnLst/>
              <a:rect l="l" t="t" r="r" b="b"/>
              <a:pathLst>
                <a:path w="25572" h="36462" extrusionOk="0">
                  <a:moveTo>
                    <a:pt x="11361" y="0"/>
                  </a:moveTo>
                  <a:cubicBezTo>
                    <a:pt x="9729" y="0"/>
                    <a:pt x="8013" y="306"/>
                    <a:pt x="6726" y="1265"/>
                  </a:cubicBezTo>
                  <a:cubicBezTo>
                    <a:pt x="3563" y="3623"/>
                    <a:pt x="3162" y="12099"/>
                    <a:pt x="4376" y="18197"/>
                  </a:cubicBezTo>
                  <a:cubicBezTo>
                    <a:pt x="6256" y="27639"/>
                    <a:pt x="1" y="26552"/>
                    <a:pt x="6" y="28782"/>
                  </a:cubicBezTo>
                  <a:lnTo>
                    <a:pt x="1682" y="31886"/>
                  </a:lnTo>
                  <a:cubicBezTo>
                    <a:pt x="5328" y="35364"/>
                    <a:pt x="9586" y="36462"/>
                    <a:pt x="13352" y="36462"/>
                  </a:cubicBezTo>
                  <a:cubicBezTo>
                    <a:pt x="18575" y="36462"/>
                    <a:pt x="22850" y="34350"/>
                    <a:pt x="23232" y="33552"/>
                  </a:cubicBezTo>
                  <a:cubicBezTo>
                    <a:pt x="25572" y="28667"/>
                    <a:pt x="25534" y="19567"/>
                    <a:pt x="22227" y="8554"/>
                  </a:cubicBezTo>
                  <a:cubicBezTo>
                    <a:pt x="20475" y="2712"/>
                    <a:pt x="20361" y="1992"/>
                    <a:pt x="15680" y="621"/>
                  </a:cubicBezTo>
                  <a:cubicBezTo>
                    <a:pt x="14751" y="348"/>
                    <a:pt x="13104" y="0"/>
                    <a:pt x="1136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149d6229051_1_81"/>
            <p:cNvSpPr/>
            <p:nvPr/>
          </p:nvSpPr>
          <p:spPr>
            <a:xfrm>
              <a:off x="4120334" y="3668492"/>
              <a:ext cx="445367" cy="260840"/>
            </a:xfrm>
            <a:custGeom>
              <a:avLst/>
              <a:gdLst/>
              <a:ahLst/>
              <a:cxnLst/>
              <a:rect l="l" t="t" r="r" b="b"/>
              <a:pathLst>
                <a:path w="29706" h="17398" extrusionOk="0">
                  <a:moveTo>
                    <a:pt x="10544" y="1"/>
                  </a:moveTo>
                  <a:cubicBezTo>
                    <a:pt x="10510" y="1"/>
                    <a:pt x="10475" y="10"/>
                    <a:pt x="10444" y="27"/>
                  </a:cubicBezTo>
                  <a:lnTo>
                    <a:pt x="134" y="6026"/>
                  </a:lnTo>
                  <a:cubicBezTo>
                    <a:pt x="1" y="6104"/>
                    <a:pt x="1" y="6296"/>
                    <a:pt x="134" y="6373"/>
                  </a:cubicBezTo>
                  <a:lnTo>
                    <a:pt x="19053" y="17367"/>
                  </a:lnTo>
                  <a:cubicBezTo>
                    <a:pt x="19084" y="17387"/>
                    <a:pt x="19120" y="17397"/>
                    <a:pt x="19155" y="17397"/>
                  </a:cubicBezTo>
                  <a:cubicBezTo>
                    <a:pt x="19187" y="17397"/>
                    <a:pt x="19218" y="17389"/>
                    <a:pt x="19246" y="17373"/>
                  </a:cubicBezTo>
                  <a:cubicBezTo>
                    <a:pt x="20178" y="16830"/>
                    <a:pt x="27961" y="12303"/>
                    <a:pt x="29572" y="11365"/>
                  </a:cubicBezTo>
                  <a:cubicBezTo>
                    <a:pt x="29705" y="11288"/>
                    <a:pt x="29700" y="11101"/>
                    <a:pt x="29566" y="11023"/>
                  </a:cubicBezTo>
                  <a:lnTo>
                    <a:pt x="10646" y="27"/>
                  </a:lnTo>
                  <a:cubicBezTo>
                    <a:pt x="10614" y="10"/>
                    <a:pt x="10579" y="1"/>
                    <a:pt x="10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149d6229051_1_81"/>
            <p:cNvSpPr/>
            <p:nvPr/>
          </p:nvSpPr>
          <p:spPr>
            <a:xfrm>
              <a:off x="4120963" y="3660591"/>
              <a:ext cx="444003" cy="260555"/>
            </a:xfrm>
            <a:custGeom>
              <a:avLst/>
              <a:gdLst/>
              <a:ahLst/>
              <a:cxnLst/>
              <a:rect l="l" t="t" r="r" b="b"/>
              <a:pathLst>
                <a:path w="29615" h="17379" extrusionOk="0">
                  <a:moveTo>
                    <a:pt x="10503" y="0"/>
                  </a:moveTo>
                  <a:cubicBezTo>
                    <a:pt x="10459" y="0"/>
                    <a:pt x="10416" y="11"/>
                    <a:pt x="10376" y="33"/>
                  </a:cubicBezTo>
                  <a:lnTo>
                    <a:pt x="168" y="5975"/>
                  </a:lnTo>
                  <a:cubicBezTo>
                    <a:pt x="0" y="6071"/>
                    <a:pt x="0" y="6312"/>
                    <a:pt x="168" y="6407"/>
                  </a:cubicBezTo>
                  <a:lnTo>
                    <a:pt x="18988" y="17345"/>
                  </a:lnTo>
                  <a:cubicBezTo>
                    <a:pt x="19027" y="17367"/>
                    <a:pt x="19070" y="17379"/>
                    <a:pt x="19114" y="17379"/>
                  </a:cubicBezTo>
                  <a:cubicBezTo>
                    <a:pt x="19157" y="17379"/>
                    <a:pt x="19201" y="17367"/>
                    <a:pt x="19240" y="17345"/>
                  </a:cubicBezTo>
                  <a:lnTo>
                    <a:pt x="29449" y="11404"/>
                  </a:lnTo>
                  <a:cubicBezTo>
                    <a:pt x="29615" y="11308"/>
                    <a:pt x="29615" y="11068"/>
                    <a:pt x="29449" y="10972"/>
                  </a:cubicBezTo>
                  <a:lnTo>
                    <a:pt x="10628" y="33"/>
                  </a:lnTo>
                  <a:cubicBezTo>
                    <a:pt x="10590" y="11"/>
                    <a:pt x="10546" y="0"/>
                    <a:pt x="10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149d6229051_1_81"/>
            <p:cNvSpPr/>
            <p:nvPr/>
          </p:nvSpPr>
          <p:spPr>
            <a:xfrm>
              <a:off x="4142642" y="3668463"/>
              <a:ext cx="120465" cy="68111"/>
            </a:xfrm>
            <a:custGeom>
              <a:avLst/>
              <a:gdLst/>
              <a:ahLst/>
              <a:cxnLst/>
              <a:rect l="l" t="t" r="r" b="b"/>
              <a:pathLst>
                <a:path w="8035" h="4543" extrusionOk="0">
                  <a:moveTo>
                    <a:pt x="7181" y="1"/>
                  </a:moveTo>
                  <a:cubicBezTo>
                    <a:pt x="6381" y="1"/>
                    <a:pt x="4873" y="608"/>
                    <a:pt x="4873" y="608"/>
                  </a:cubicBezTo>
                  <a:cubicBezTo>
                    <a:pt x="3159" y="982"/>
                    <a:pt x="1" y="3102"/>
                    <a:pt x="321" y="3713"/>
                  </a:cubicBezTo>
                  <a:cubicBezTo>
                    <a:pt x="481" y="4017"/>
                    <a:pt x="973" y="4542"/>
                    <a:pt x="1908" y="4542"/>
                  </a:cubicBezTo>
                  <a:cubicBezTo>
                    <a:pt x="2853" y="4542"/>
                    <a:pt x="4252" y="4005"/>
                    <a:pt x="6219" y="2160"/>
                  </a:cubicBezTo>
                  <a:cubicBezTo>
                    <a:pt x="8035" y="457"/>
                    <a:pt x="7874" y="1"/>
                    <a:pt x="7181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149d6229051_1_81"/>
            <p:cNvSpPr/>
            <p:nvPr/>
          </p:nvSpPr>
          <p:spPr>
            <a:xfrm>
              <a:off x="4181278" y="3289947"/>
              <a:ext cx="171289" cy="412579"/>
            </a:xfrm>
            <a:custGeom>
              <a:avLst/>
              <a:gdLst/>
              <a:ahLst/>
              <a:cxnLst/>
              <a:rect l="l" t="t" r="r" b="b"/>
              <a:pathLst>
                <a:path w="11425" h="27519" extrusionOk="0">
                  <a:moveTo>
                    <a:pt x="11425" y="0"/>
                  </a:moveTo>
                  <a:lnTo>
                    <a:pt x="11425" y="0"/>
                  </a:lnTo>
                  <a:cubicBezTo>
                    <a:pt x="10180" y="725"/>
                    <a:pt x="8180" y="2483"/>
                    <a:pt x="7237" y="5425"/>
                  </a:cubicBezTo>
                  <a:cubicBezTo>
                    <a:pt x="5675" y="10295"/>
                    <a:pt x="6014" y="17810"/>
                    <a:pt x="6014" y="17810"/>
                  </a:cubicBezTo>
                  <a:lnTo>
                    <a:pt x="1" y="25859"/>
                  </a:lnTo>
                  <a:cubicBezTo>
                    <a:pt x="269" y="25819"/>
                    <a:pt x="537" y="25799"/>
                    <a:pt x="799" y="25799"/>
                  </a:cubicBezTo>
                  <a:cubicBezTo>
                    <a:pt x="2124" y="25799"/>
                    <a:pt x="3298" y="26323"/>
                    <a:pt x="3609" y="27519"/>
                  </a:cubicBezTo>
                  <a:cubicBezTo>
                    <a:pt x="3609" y="27519"/>
                    <a:pt x="10023" y="22525"/>
                    <a:pt x="9704" y="19823"/>
                  </a:cubicBezTo>
                  <a:cubicBezTo>
                    <a:pt x="9540" y="18441"/>
                    <a:pt x="9473" y="14155"/>
                    <a:pt x="9084" y="9557"/>
                  </a:cubicBezTo>
                  <a:cubicBezTo>
                    <a:pt x="8457" y="2136"/>
                    <a:pt x="11424" y="1"/>
                    <a:pt x="11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149d6229051_1_81"/>
            <p:cNvSpPr/>
            <p:nvPr/>
          </p:nvSpPr>
          <p:spPr>
            <a:xfrm>
              <a:off x="4416765" y="3198822"/>
              <a:ext cx="66837" cy="117556"/>
            </a:xfrm>
            <a:custGeom>
              <a:avLst/>
              <a:gdLst/>
              <a:ahLst/>
              <a:cxnLst/>
              <a:rect l="l" t="t" r="r" b="b"/>
              <a:pathLst>
                <a:path w="4458" h="7841" extrusionOk="0">
                  <a:moveTo>
                    <a:pt x="2498" y="1"/>
                  </a:moveTo>
                  <a:cubicBezTo>
                    <a:pt x="1841" y="1"/>
                    <a:pt x="1014" y="462"/>
                    <a:pt x="517" y="1395"/>
                  </a:cubicBezTo>
                  <a:cubicBezTo>
                    <a:pt x="288" y="1825"/>
                    <a:pt x="269" y="2332"/>
                    <a:pt x="256" y="2818"/>
                  </a:cubicBezTo>
                  <a:cubicBezTo>
                    <a:pt x="215" y="4286"/>
                    <a:pt x="175" y="5753"/>
                    <a:pt x="133" y="7221"/>
                  </a:cubicBezTo>
                  <a:cubicBezTo>
                    <a:pt x="0" y="7649"/>
                    <a:pt x="582" y="7841"/>
                    <a:pt x="1357" y="7841"/>
                  </a:cubicBezTo>
                  <a:cubicBezTo>
                    <a:pt x="2642" y="7841"/>
                    <a:pt x="4457" y="7313"/>
                    <a:pt x="4420" y="6462"/>
                  </a:cubicBezTo>
                  <a:cubicBezTo>
                    <a:pt x="4332" y="4472"/>
                    <a:pt x="3840" y="2492"/>
                    <a:pt x="3473" y="738"/>
                  </a:cubicBezTo>
                  <a:cubicBezTo>
                    <a:pt x="3370" y="248"/>
                    <a:pt x="2980" y="1"/>
                    <a:pt x="2498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149d6229051_1_81"/>
            <p:cNvSpPr/>
            <p:nvPr/>
          </p:nvSpPr>
          <p:spPr>
            <a:xfrm>
              <a:off x="4359179" y="3075479"/>
              <a:ext cx="138965" cy="179040"/>
            </a:xfrm>
            <a:custGeom>
              <a:avLst/>
              <a:gdLst/>
              <a:ahLst/>
              <a:cxnLst/>
              <a:rect l="l" t="t" r="r" b="b"/>
              <a:pathLst>
                <a:path w="9269" h="11942" extrusionOk="0">
                  <a:moveTo>
                    <a:pt x="3979" y="0"/>
                  </a:moveTo>
                  <a:cubicBezTo>
                    <a:pt x="3791" y="0"/>
                    <a:pt x="3603" y="16"/>
                    <a:pt x="3414" y="50"/>
                  </a:cubicBezTo>
                  <a:cubicBezTo>
                    <a:pt x="1887" y="319"/>
                    <a:pt x="701" y="1686"/>
                    <a:pt x="352" y="3197"/>
                  </a:cubicBezTo>
                  <a:cubicBezTo>
                    <a:pt x="1" y="4707"/>
                    <a:pt x="380" y="6312"/>
                    <a:pt x="1088" y="7692"/>
                  </a:cubicBezTo>
                  <a:cubicBezTo>
                    <a:pt x="1942" y="9362"/>
                    <a:pt x="3431" y="11942"/>
                    <a:pt x="5216" y="11942"/>
                  </a:cubicBezTo>
                  <a:cubicBezTo>
                    <a:pt x="5851" y="11942"/>
                    <a:pt x="6523" y="11616"/>
                    <a:pt x="7217" y="10808"/>
                  </a:cubicBezTo>
                  <a:cubicBezTo>
                    <a:pt x="8115" y="9763"/>
                    <a:pt x="9084" y="7916"/>
                    <a:pt x="9168" y="6541"/>
                  </a:cubicBezTo>
                  <a:cubicBezTo>
                    <a:pt x="9269" y="4895"/>
                    <a:pt x="8418" y="3583"/>
                    <a:pt x="7558" y="2176"/>
                  </a:cubicBezTo>
                  <a:cubicBezTo>
                    <a:pt x="6798" y="930"/>
                    <a:pt x="5413" y="0"/>
                    <a:pt x="3979" y="0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149d6229051_1_81"/>
            <p:cNvSpPr/>
            <p:nvPr/>
          </p:nvSpPr>
          <p:spPr>
            <a:xfrm>
              <a:off x="4345131" y="3057248"/>
              <a:ext cx="179760" cy="172864"/>
            </a:xfrm>
            <a:custGeom>
              <a:avLst/>
              <a:gdLst/>
              <a:ahLst/>
              <a:cxnLst/>
              <a:rect l="l" t="t" r="r" b="b"/>
              <a:pathLst>
                <a:path w="11990" h="11530" extrusionOk="0">
                  <a:moveTo>
                    <a:pt x="8313" y="8078"/>
                  </a:move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3" y="8078"/>
                    <a:pt x="8313" y="8078"/>
                    <a:pt x="8313" y="8078"/>
                  </a:cubicBezTo>
                  <a:close/>
                  <a:moveTo>
                    <a:pt x="5139" y="1"/>
                  </a:moveTo>
                  <a:cubicBezTo>
                    <a:pt x="3533" y="1"/>
                    <a:pt x="1742" y="903"/>
                    <a:pt x="1091" y="1851"/>
                  </a:cubicBezTo>
                  <a:cubicBezTo>
                    <a:pt x="722" y="2388"/>
                    <a:pt x="470" y="3001"/>
                    <a:pt x="298" y="3629"/>
                  </a:cubicBezTo>
                  <a:cubicBezTo>
                    <a:pt x="136" y="4221"/>
                    <a:pt x="43" y="4829"/>
                    <a:pt x="23" y="5442"/>
                  </a:cubicBezTo>
                  <a:cubicBezTo>
                    <a:pt x="0" y="6068"/>
                    <a:pt x="57" y="6713"/>
                    <a:pt x="341" y="7270"/>
                  </a:cubicBezTo>
                  <a:cubicBezTo>
                    <a:pt x="623" y="7829"/>
                    <a:pt x="1167" y="8284"/>
                    <a:pt x="1791" y="8324"/>
                  </a:cubicBezTo>
                  <a:cubicBezTo>
                    <a:pt x="1816" y="8326"/>
                    <a:pt x="1841" y="8326"/>
                    <a:pt x="1866" y="8326"/>
                  </a:cubicBezTo>
                  <a:cubicBezTo>
                    <a:pt x="2467" y="8326"/>
                    <a:pt x="3071" y="7868"/>
                    <a:pt x="3108" y="7269"/>
                  </a:cubicBezTo>
                  <a:cubicBezTo>
                    <a:pt x="3330" y="7634"/>
                    <a:pt x="3757" y="7853"/>
                    <a:pt x="4181" y="7853"/>
                  </a:cubicBezTo>
                  <a:cubicBezTo>
                    <a:pt x="4313" y="7853"/>
                    <a:pt x="4445" y="7832"/>
                    <a:pt x="4570" y="7787"/>
                  </a:cubicBezTo>
                  <a:cubicBezTo>
                    <a:pt x="5097" y="7598"/>
                    <a:pt x="5449" y="7013"/>
                    <a:pt x="5369" y="6457"/>
                  </a:cubicBezTo>
                  <a:lnTo>
                    <a:pt x="5369" y="6457"/>
                  </a:lnTo>
                  <a:cubicBezTo>
                    <a:pt x="5633" y="6783"/>
                    <a:pt x="5909" y="6907"/>
                    <a:pt x="6180" y="6907"/>
                  </a:cubicBezTo>
                  <a:cubicBezTo>
                    <a:pt x="6746" y="6907"/>
                    <a:pt x="7291" y="6368"/>
                    <a:pt x="7666" y="5985"/>
                  </a:cubicBezTo>
                  <a:cubicBezTo>
                    <a:pt x="7752" y="6088"/>
                    <a:pt x="8332" y="8078"/>
                    <a:pt x="8313" y="8078"/>
                  </a:cubicBez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8" y="8079"/>
                    <a:pt x="8323" y="8079"/>
                    <a:pt x="8327" y="8079"/>
                  </a:cubicBezTo>
                  <a:cubicBezTo>
                    <a:pt x="8607" y="8079"/>
                    <a:pt x="9063" y="6614"/>
                    <a:pt x="9400" y="6614"/>
                  </a:cubicBezTo>
                  <a:cubicBezTo>
                    <a:pt x="9471" y="6614"/>
                    <a:pt x="9536" y="6677"/>
                    <a:pt x="9593" y="6829"/>
                  </a:cubicBezTo>
                  <a:cubicBezTo>
                    <a:pt x="10244" y="8562"/>
                    <a:pt x="7855" y="11530"/>
                    <a:pt x="8539" y="11530"/>
                  </a:cubicBezTo>
                  <a:cubicBezTo>
                    <a:pt x="8539" y="11530"/>
                    <a:pt x="8540" y="11530"/>
                    <a:pt x="8540" y="11530"/>
                  </a:cubicBezTo>
                  <a:cubicBezTo>
                    <a:pt x="9352" y="11524"/>
                    <a:pt x="10259" y="10662"/>
                    <a:pt x="10880" y="9064"/>
                  </a:cubicBezTo>
                  <a:cubicBezTo>
                    <a:pt x="11411" y="7698"/>
                    <a:pt x="11990" y="6377"/>
                    <a:pt x="11553" y="4978"/>
                  </a:cubicBezTo>
                  <a:cubicBezTo>
                    <a:pt x="11171" y="2729"/>
                    <a:pt x="10212" y="267"/>
                    <a:pt x="7910" y="267"/>
                  </a:cubicBezTo>
                  <a:cubicBezTo>
                    <a:pt x="7573" y="267"/>
                    <a:pt x="7207" y="320"/>
                    <a:pt x="6810" y="434"/>
                  </a:cubicBezTo>
                  <a:cubicBezTo>
                    <a:pt x="6327" y="130"/>
                    <a:pt x="5747" y="1"/>
                    <a:pt x="5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149d6229051_1_81"/>
            <p:cNvSpPr/>
            <p:nvPr/>
          </p:nvSpPr>
          <p:spPr>
            <a:xfrm>
              <a:off x="4347035" y="3758897"/>
              <a:ext cx="120465" cy="68096"/>
            </a:xfrm>
            <a:custGeom>
              <a:avLst/>
              <a:gdLst/>
              <a:ahLst/>
              <a:cxnLst/>
              <a:rect l="l" t="t" r="r" b="b"/>
              <a:pathLst>
                <a:path w="8035" h="4542" extrusionOk="0">
                  <a:moveTo>
                    <a:pt x="7180" y="1"/>
                  </a:moveTo>
                  <a:cubicBezTo>
                    <a:pt x="6380" y="1"/>
                    <a:pt x="4871" y="608"/>
                    <a:pt x="4871" y="608"/>
                  </a:cubicBezTo>
                  <a:cubicBezTo>
                    <a:pt x="3158" y="982"/>
                    <a:pt x="1" y="3102"/>
                    <a:pt x="321" y="3713"/>
                  </a:cubicBezTo>
                  <a:cubicBezTo>
                    <a:pt x="480" y="4017"/>
                    <a:pt x="972" y="4542"/>
                    <a:pt x="1907" y="4542"/>
                  </a:cubicBezTo>
                  <a:cubicBezTo>
                    <a:pt x="2852" y="4542"/>
                    <a:pt x="4252" y="4005"/>
                    <a:pt x="6219" y="2160"/>
                  </a:cubicBezTo>
                  <a:cubicBezTo>
                    <a:pt x="8034" y="457"/>
                    <a:pt x="7873" y="1"/>
                    <a:pt x="7180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149d6229051_1_81"/>
            <p:cNvSpPr/>
            <p:nvPr/>
          </p:nvSpPr>
          <p:spPr>
            <a:xfrm>
              <a:off x="4398190" y="3304310"/>
              <a:ext cx="280060" cy="501214"/>
            </a:xfrm>
            <a:custGeom>
              <a:avLst/>
              <a:gdLst/>
              <a:ahLst/>
              <a:cxnLst/>
              <a:rect l="l" t="t" r="r" b="b"/>
              <a:pathLst>
                <a:path w="18680" h="33431" extrusionOk="0">
                  <a:moveTo>
                    <a:pt x="9757" y="1"/>
                  </a:moveTo>
                  <a:cubicBezTo>
                    <a:pt x="9711" y="1"/>
                    <a:pt x="9664" y="3"/>
                    <a:pt x="9617" y="6"/>
                  </a:cubicBezTo>
                  <a:cubicBezTo>
                    <a:pt x="6890" y="208"/>
                    <a:pt x="8501" y="7908"/>
                    <a:pt x="8856" y="9834"/>
                  </a:cubicBezTo>
                  <a:cubicBezTo>
                    <a:pt x="9377" y="12653"/>
                    <a:pt x="12322" y="20341"/>
                    <a:pt x="12322" y="20341"/>
                  </a:cubicBezTo>
                  <a:lnTo>
                    <a:pt x="0" y="31108"/>
                  </a:lnTo>
                  <a:cubicBezTo>
                    <a:pt x="1174" y="31119"/>
                    <a:pt x="2139" y="31858"/>
                    <a:pt x="2868" y="33430"/>
                  </a:cubicBezTo>
                  <a:cubicBezTo>
                    <a:pt x="2868" y="33430"/>
                    <a:pt x="16414" y="26658"/>
                    <a:pt x="17552" y="22791"/>
                  </a:cubicBezTo>
                  <a:cubicBezTo>
                    <a:pt x="18680" y="18960"/>
                    <a:pt x="14633" y="1"/>
                    <a:pt x="9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149d6229051_1_81"/>
            <p:cNvSpPr/>
            <p:nvPr/>
          </p:nvSpPr>
          <p:spPr>
            <a:xfrm>
              <a:off x="4072792" y="3578987"/>
              <a:ext cx="339655" cy="342219"/>
            </a:xfrm>
            <a:custGeom>
              <a:avLst/>
              <a:gdLst/>
              <a:ahLst/>
              <a:cxnLst/>
              <a:rect l="l" t="t" r="r" b="b"/>
              <a:pathLst>
                <a:path w="22655" h="22826" extrusionOk="0">
                  <a:moveTo>
                    <a:pt x="354" y="0"/>
                  </a:moveTo>
                  <a:cubicBezTo>
                    <a:pt x="164" y="0"/>
                    <a:pt x="0" y="185"/>
                    <a:pt x="62" y="394"/>
                  </a:cubicBezTo>
                  <a:lnTo>
                    <a:pt x="3430" y="11730"/>
                  </a:lnTo>
                  <a:cubicBezTo>
                    <a:pt x="3470" y="11866"/>
                    <a:pt x="3560" y="11982"/>
                    <a:pt x="3683" y="12052"/>
                  </a:cubicBezTo>
                  <a:lnTo>
                    <a:pt x="22147" y="22783"/>
                  </a:lnTo>
                  <a:cubicBezTo>
                    <a:pt x="22197" y="22812"/>
                    <a:pt x="22250" y="22826"/>
                    <a:pt x="22301" y="22826"/>
                  </a:cubicBezTo>
                  <a:cubicBezTo>
                    <a:pt x="22490" y="22826"/>
                    <a:pt x="22654" y="22646"/>
                    <a:pt x="22592" y="22438"/>
                  </a:cubicBezTo>
                  <a:cubicBezTo>
                    <a:pt x="21879" y="20031"/>
                    <a:pt x="19626" y="12442"/>
                    <a:pt x="19225" y="11092"/>
                  </a:cubicBezTo>
                  <a:cubicBezTo>
                    <a:pt x="19185" y="10957"/>
                    <a:pt x="19094" y="10842"/>
                    <a:pt x="18971" y="10774"/>
                  </a:cubicBezTo>
                  <a:lnTo>
                    <a:pt x="508" y="43"/>
                  </a:lnTo>
                  <a:cubicBezTo>
                    <a:pt x="457" y="14"/>
                    <a:pt x="40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149d6229051_1_81"/>
            <p:cNvSpPr/>
            <p:nvPr/>
          </p:nvSpPr>
          <p:spPr>
            <a:xfrm>
              <a:off x="4065551" y="3582226"/>
              <a:ext cx="339655" cy="342204"/>
            </a:xfrm>
            <a:custGeom>
              <a:avLst/>
              <a:gdLst/>
              <a:ahLst/>
              <a:cxnLst/>
              <a:rect l="l" t="t" r="r" b="b"/>
              <a:pathLst>
                <a:path w="22655" h="22825" extrusionOk="0">
                  <a:moveTo>
                    <a:pt x="355" y="1"/>
                  </a:moveTo>
                  <a:cubicBezTo>
                    <a:pt x="165" y="1"/>
                    <a:pt x="1" y="184"/>
                    <a:pt x="63" y="392"/>
                  </a:cubicBezTo>
                  <a:lnTo>
                    <a:pt x="3430" y="11730"/>
                  </a:lnTo>
                  <a:cubicBezTo>
                    <a:pt x="3470" y="11866"/>
                    <a:pt x="3562" y="11981"/>
                    <a:pt x="3684" y="12052"/>
                  </a:cubicBezTo>
                  <a:lnTo>
                    <a:pt x="22147" y="22782"/>
                  </a:lnTo>
                  <a:cubicBezTo>
                    <a:pt x="22198" y="22812"/>
                    <a:pt x="22251" y="22825"/>
                    <a:pt x="22302" y="22825"/>
                  </a:cubicBezTo>
                  <a:cubicBezTo>
                    <a:pt x="22491" y="22825"/>
                    <a:pt x="22655" y="22644"/>
                    <a:pt x="22594" y="22437"/>
                  </a:cubicBezTo>
                  <a:cubicBezTo>
                    <a:pt x="21880" y="20032"/>
                    <a:pt x="19626" y="12441"/>
                    <a:pt x="19225" y="11090"/>
                  </a:cubicBezTo>
                  <a:cubicBezTo>
                    <a:pt x="19185" y="10956"/>
                    <a:pt x="19095" y="10843"/>
                    <a:pt x="18972" y="10774"/>
                  </a:cubicBezTo>
                  <a:lnTo>
                    <a:pt x="508" y="43"/>
                  </a:lnTo>
                  <a:cubicBezTo>
                    <a:pt x="458" y="14"/>
                    <a:pt x="405" y="1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g14b0407d7b0_0_0"/>
          <p:cNvGrpSpPr/>
          <p:nvPr/>
        </p:nvGrpSpPr>
        <p:grpSpPr>
          <a:xfrm>
            <a:off x="7841084" y="3323721"/>
            <a:ext cx="1158517" cy="1745909"/>
            <a:chOff x="6723331" y="2632490"/>
            <a:chExt cx="1275900" cy="1916685"/>
          </a:xfrm>
        </p:grpSpPr>
        <p:sp>
          <p:nvSpPr>
            <p:cNvPr id="730" name="Google Shape;730;g14b0407d7b0_0_0"/>
            <p:cNvSpPr/>
            <p:nvPr/>
          </p:nvSpPr>
          <p:spPr>
            <a:xfrm>
              <a:off x="6723331" y="4315527"/>
              <a:ext cx="1275900" cy="94781"/>
            </a:xfrm>
            <a:custGeom>
              <a:avLst/>
              <a:gdLst/>
              <a:ahLst/>
              <a:cxnLst/>
              <a:rect l="l" t="t" r="r" b="b"/>
              <a:pathLst>
                <a:path w="76287" h="5667" extrusionOk="0">
                  <a:moveTo>
                    <a:pt x="38143" y="1"/>
                  </a:moveTo>
                  <a:cubicBezTo>
                    <a:pt x="28028" y="1"/>
                    <a:pt x="18326" y="299"/>
                    <a:pt x="11172" y="830"/>
                  </a:cubicBezTo>
                  <a:cubicBezTo>
                    <a:pt x="4019" y="1362"/>
                    <a:pt x="1" y="2083"/>
                    <a:pt x="1" y="2833"/>
                  </a:cubicBezTo>
                  <a:cubicBezTo>
                    <a:pt x="1" y="3586"/>
                    <a:pt x="4019" y="4306"/>
                    <a:pt x="11172" y="4837"/>
                  </a:cubicBezTo>
                  <a:cubicBezTo>
                    <a:pt x="18326" y="5368"/>
                    <a:pt x="28028" y="5666"/>
                    <a:pt x="38143" y="5666"/>
                  </a:cubicBezTo>
                  <a:cubicBezTo>
                    <a:pt x="48260" y="5666"/>
                    <a:pt x="57962" y="5368"/>
                    <a:pt x="65115" y="4837"/>
                  </a:cubicBezTo>
                  <a:cubicBezTo>
                    <a:pt x="72268" y="4306"/>
                    <a:pt x="76286" y="3586"/>
                    <a:pt x="76286" y="2833"/>
                  </a:cubicBezTo>
                  <a:cubicBezTo>
                    <a:pt x="76286" y="2083"/>
                    <a:pt x="72268" y="1362"/>
                    <a:pt x="65115" y="830"/>
                  </a:cubicBezTo>
                  <a:cubicBezTo>
                    <a:pt x="57962" y="299"/>
                    <a:pt x="48260" y="1"/>
                    <a:pt x="3814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14b0407d7b0_0_0"/>
            <p:cNvSpPr/>
            <p:nvPr/>
          </p:nvSpPr>
          <p:spPr>
            <a:xfrm>
              <a:off x="6983672" y="3340794"/>
              <a:ext cx="894654" cy="1034642"/>
            </a:xfrm>
            <a:custGeom>
              <a:avLst/>
              <a:gdLst/>
              <a:ahLst/>
              <a:cxnLst/>
              <a:rect l="l" t="t" r="r" b="b"/>
              <a:pathLst>
                <a:path w="53492" h="61862" extrusionOk="0">
                  <a:moveTo>
                    <a:pt x="124" y="1"/>
                  </a:moveTo>
                  <a:cubicBezTo>
                    <a:pt x="54" y="1"/>
                    <a:pt x="0" y="56"/>
                    <a:pt x="0" y="125"/>
                  </a:cubicBezTo>
                  <a:lnTo>
                    <a:pt x="0" y="61737"/>
                  </a:lnTo>
                  <a:cubicBezTo>
                    <a:pt x="0" y="61806"/>
                    <a:pt x="54" y="61861"/>
                    <a:pt x="124" y="61861"/>
                  </a:cubicBezTo>
                  <a:lnTo>
                    <a:pt x="53368" y="61861"/>
                  </a:lnTo>
                  <a:cubicBezTo>
                    <a:pt x="53436" y="61861"/>
                    <a:pt x="53492" y="61806"/>
                    <a:pt x="53492" y="61737"/>
                  </a:cubicBezTo>
                  <a:lnTo>
                    <a:pt x="53492" y="125"/>
                  </a:lnTo>
                  <a:cubicBezTo>
                    <a:pt x="53492" y="56"/>
                    <a:pt x="53436" y="1"/>
                    <a:pt x="5336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1960"/>
                  </a:srgbClr>
                </a:gs>
                <a:gs pos="50000">
                  <a:srgbClr val="E354F7">
                    <a:alpha val="55686"/>
                  </a:srgbClr>
                </a:gs>
                <a:gs pos="100000">
                  <a:srgbClr val="10ECFF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14b0407d7b0_0_0"/>
            <p:cNvSpPr/>
            <p:nvPr/>
          </p:nvSpPr>
          <p:spPr>
            <a:xfrm>
              <a:off x="7066428" y="3449088"/>
              <a:ext cx="756656" cy="212525"/>
            </a:xfrm>
            <a:custGeom>
              <a:avLst/>
              <a:gdLst/>
              <a:ahLst/>
              <a:cxnLst/>
              <a:rect l="l" t="t" r="r" b="b"/>
              <a:pathLst>
                <a:path w="45241" h="12707" extrusionOk="0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675"/>
                  </a:lnTo>
                  <a:cubicBezTo>
                    <a:pt x="0" y="12692"/>
                    <a:pt x="14" y="12706"/>
                    <a:pt x="31" y="12706"/>
                  </a:cubicBezTo>
                  <a:lnTo>
                    <a:pt x="45209" y="12706"/>
                  </a:lnTo>
                  <a:cubicBezTo>
                    <a:pt x="45226" y="12706"/>
                    <a:pt x="45240" y="12692"/>
                    <a:pt x="45240" y="12675"/>
                  </a:cubicBezTo>
                  <a:lnTo>
                    <a:pt x="45240" y="32"/>
                  </a:lnTo>
                  <a:cubicBezTo>
                    <a:pt x="45240" y="15"/>
                    <a:pt x="45226" y="1"/>
                    <a:pt x="45209" y="1"/>
                  </a:cubicBezTo>
                  <a:close/>
                </a:path>
              </a:pathLst>
            </a:custGeom>
            <a:solidFill>
              <a:srgbClr val="909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14b0407d7b0_0_0"/>
            <p:cNvSpPr/>
            <p:nvPr/>
          </p:nvSpPr>
          <p:spPr>
            <a:xfrm>
              <a:off x="7066428" y="3736976"/>
              <a:ext cx="194562" cy="134904"/>
            </a:xfrm>
            <a:custGeom>
              <a:avLst/>
              <a:gdLst/>
              <a:ahLst/>
              <a:cxnLst/>
              <a:rect l="l" t="t" r="r" b="b"/>
              <a:pathLst>
                <a:path w="11633" h="8066" extrusionOk="0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14b0407d7b0_0_0"/>
            <p:cNvSpPr/>
            <p:nvPr/>
          </p:nvSpPr>
          <p:spPr>
            <a:xfrm>
              <a:off x="7347458" y="3736976"/>
              <a:ext cx="194562" cy="134904"/>
            </a:xfrm>
            <a:custGeom>
              <a:avLst/>
              <a:gdLst/>
              <a:ahLst/>
              <a:cxnLst/>
              <a:rect l="l" t="t" r="r" b="b"/>
              <a:pathLst>
                <a:path w="11633" h="8066" extrusionOk="0">
                  <a:moveTo>
                    <a:pt x="32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2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solidFill>
              <a:srgbClr val="909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14b0407d7b0_0_0"/>
            <p:cNvSpPr/>
            <p:nvPr/>
          </p:nvSpPr>
          <p:spPr>
            <a:xfrm>
              <a:off x="7628505" y="3736976"/>
              <a:ext cx="194579" cy="134904"/>
            </a:xfrm>
            <a:custGeom>
              <a:avLst/>
              <a:gdLst/>
              <a:ahLst/>
              <a:cxnLst/>
              <a:rect l="l" t="t" r="r" b="b"/>
              <a:pathLst>
                <a:path w="11634" h="8066" extrusionOk="0">
                  <a:moveTo>
                    <a:pt x="32" y="0"/>
                  </a:moveTo>
                  <a:cubicBezTo>
                    <a:pt x="13" y="0"/>
                    <a:pt x="1" y="13"/>
                    <a:pt x="1" y="32"/>
                  </a:cubicBezTo>
                  <a:lnTo>
                    <a:pt x="1" y="8034"/>
                  </a:lnTo>
                  <a:cubicBezTo>
                    <a:pt x="1" y="8051"/>
                    <a:pt x="13" y="8065"/>
                    <a:pt x="32" y="8065"/>
                  </a:cubicBezTo>
                  <a:lnTo>
                    <a:pt x="11602" y="8065"/>
                  </a:lnTo>
                  <a:cubicBezTo>
                    <a:pt x="11619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9" y="0"/>
                    <a:pt x="11602" y="0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14b0407d7b0_0_0"/>
            <p:cNvSpPr/>
            <p:nvPr/>
          </p:nvSpPr>
          <p:spPr>
            <a:xfrm>
              <a:off x="7066428" y="3953815"/>
              <a:ext cx="194562" cy="134904"/>
            </a:xfrm>
            <a:custGeom>
              <a:avLst/>
              <a:gdLst/>
              <a:ahLst/>
              <a:cxnLst/>
              <a:rect l="l" t="t" r="r" b="b"/>
              <a:pathLst>
                <a:path w="11633" h="8066" extrusionOk="0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18" y="8066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14b0407d7b0_0_0"/>
            <p:cNvSpPr/>
            <p:nvPr/>
          </p:nvSpPr>
          <p:spPr>
            <a:xfrm>
              <a:off x="7347458" y="3953815"/>
              <a:ext cx="194562" cy="134904"/>
            </a:xfrm>
            <a:custGeom>
              <a:avLst/>
              <a:gdLst/>
              <a:ahLst/>
              <a:cxnLst/>
              <a:rect l="l" t="t" r="r" b="b"/>
              <a:pathLst>
                <a:path w="11633" h="8066" extrusionOk="0">
                  <a:moveTo>
                    <a:pt x="32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6"/>
                    <a:pt x="32" y="8066"/>
                  </a:cubicBezTo>
                  <a:lnTo>
                    <a:pt x="11601" y="8066"/>
                  </a:lnTo>
                  <a:cubicBezTo>
                    <a:pt x="11618" y="8066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14b0407d7b0_0_0"/>
            <p:cNvSpPr/>
            <p:nvPr/>
          </p:nvSpPr>
          <p:spPr>
            <a:xfrm>
              <a:off x="7628505" y="3953815"/>
              <a:ext cx="194579" cy="351777"/>
            </a:xfrm>
            <a:custGeom>
              <a:avLst/>
              <a:gdLst/>
              <a:ahLst/>
              <a:cxnLst/>
              <a:rect l="l" t="t" r="r" b="b"/>
              <a:pathLst>
                <a:path w="11634" h="21033" extrusionOk="0">
                  <a:moveTo>
                    <a:pt x="32" y="1"/>
                  </a:moveTo>
                  <a:cubicBezTo>
                    <a:pt x="13" y="1"/>
                    <a:pt x="1" y="15"/>
                    <a:pt x="1" y="32"/>
                  </a:cubicBezTo>
                  <a:lnTo>
                    <a:pt x="1" y="21000"/>
                  </a:lnTo>
                  <a:cubicBezTo>
                    <a:pt x="1" y="21018"/>
                    <a:pt x="13" y="21032"/>
                    <a:pt x="32" y="21032"/>
                  </a:cubicBezTo>
                  <a:lnTo>
                    <a:pt x="11602" y="21032"/>
                  </a:lnTo>
                  <a:cubicBezTo>
                    <a:pt x="11619" y="21032"/>
                    <a:pt x="11633" y="21018"/>
                    <a:pt x="11633" y="21000"/>
                  </a:cubicBezTo>
                  <a:lnTo>
                    <a:pt x="11633" y="32"/>
                  </a:lnTo>
                  <a:cubicBezTo>
                    <a:pt x="11633" y="15"/>
                    <a:pt x="11619" y="1"/>
                    <a:pt x="11602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14b0407d7b0_0_0"/>
            <p:cNvSpPr/>
            <p:nvPr/>
          </p:nvSpPr>
          <p:spPr>
            <a:xfrm>
              <a:off x="7052680" y="3435340"/>
              <a:ext cx="756656" cy="212525"/>
            </a:xfrm>
            <a:custGeom>
              <a:avLst/>
              <a:gdLst/>
              <a:ahLst/>
              <a:cxnLst/>
              <a:rect l="l" t="t" r="r" b="b"/>
              <a:pathLst>
                <a:path w="45241" h="12707" extrusionOk="0">
                  <a:moveTo>
                    <a:pt x="1406" y="1"/>
                  </a:moveTo>
                  <a:cubicBezTo>
                    <a:pt x="629" y="1"/>
                    <a:pt x="0" y="630"/>
                    <a:pt x="0" y="1406"/>
                  </a:cubicBezTo>
                  <a:lnTo>
                    <a:pt x="1406" y="12706"/>
                  </a:lnTo>
                  <a:lnTo>
                    <a:pt x="43834" y="12706"/>
                  </a:lnTo>
                  <a:cubicBezTo>
                    <a:pt x="44611" y="12706"/>
                    <a:pt x="45240" y="12078"/>
                    <a:pt x="45240" y="11302"/>
                  </a:cubicBezTo>
                  <a:lnTo>
                    <a:pt x="45240" y="1406"/>
                  </a:lnTo>
                  <a:cubicBezTo>
                    <a:pt x="45240" y="630"/>
                    <a:pt x="44611" y="1"/>
                    <a:pt x="43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14b0407d7b0_0_0"/>
            <p:cNvSpPr/>
            <p:nvPr/>
          </p:nvSpPr>
          <p:spPr>
            <a:xfrm>
              <a:off x="7052680" y="3723228"/>
              <a:ext cx="194562" cy="134904"/>
            </a:xfrm>
            <a:custGeom>
              <a:avLst/>
              <a:gdLst/>
              <a:ahLst/>
              <a:cxnLst/>
              <a:rect l="l" t="t" r="r" b="b"/>
              <a:pathLst>
                <a:path w="11633" h="8066" extrusionOk="0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14b0407d7b0_0_0"/>
            <p:cNvSpPr/>
            <p:nvPr/>
          </p:nvSpPr>
          <p:spPr>
            <a:xfrm>
              <a:off x="7333710" y="3723228"/>
              <a:ext cx="194562" cy="134904"/>
            </a:xfrm>
            <a:custGeom>
              <a:avLst/>
              <a:gdLst/>
              <a:ahLst/>
              <a:cxnLst/>
              <a:rect l="l" t="t" r="r" b="b"/>
              <a:pathLst>
                <a:path w="11633" h="8066" extrusionOk="0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20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20" y="0"/>
                    <a:pt x="1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14b0407d7b0_0_0"/>
            <p:cNvSpPr/>
            <p:nvPr/>
          </p:nvSpPr>
          <p:spPr>
            <a:xfrm>
              <a:off x="7614757" y="3723228"/>
              <a:ext cx="194579" cy="134904"/>
            </a:xfrm>
            <a:custGeom>
              <a:avLst/>
              <a:gdLst/>
              <a:ahLst/>
              <a:cxnLst/>
              <a:rect l="l" t="t" r="r" b="b"/>
              <a:pathLst>
                <a:path w="11634" h="8066" extrusionOk="0">
                  <a:moveTo>
                    <a:pt x="32" y="0"/>
                  </a:moveTo>
                  <a:cubicBezTo>
                    <a:pt x="15" y="0"/>
                    <a:pt x="1" y="13"/>
                    <a:pt x="1" y="32"/>
                  </a:cubicBezTo>
                  <a:lnTo>
                    <a:pt x="1" y="8034"/>
                  </a:lnTo>
                  <a:cubicBezTo>
                    <a:pt x="1" y="8051"/>
                    <a:pt x="15" y="8065"/>
                    <a:pt x="32" y="8065"/>
                  </a:cubicBezTo>
                  <a:lnTo>
                    <a:pt x="11602" y="8065"/>
                  </a:lnTo>
                  <a:cubicBezTo>
                    <a:pt x="11619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9" y="0"/>
                    <a:pt x="1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14b0407d7b0_0_0"/>
            <p:cNvSpPr/>
            <p:nvPr/>
          </p:nvSpPr>
          <p:spPr>
            <a:xfrm>
              <a:off x="7052680" y="3940067"/>
              <a:ext cx="194562" cy="134921"/>
            </a:xfrm>
            <a:custGeom>
              <a:avLst/>
              <a:gdLst/>
              <a:ahLst/>
              <a:cxnLst/>
              <a:rect l="l" t="t" r="r" b="b"/>
              <a:pathLst>
                <a:path w="11633" h="8067" extrusionOk="0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3"/>
                    <a:pt x="14" y="8067"/>
                    <a:pt x="31" y="8067"/>
                  </a:cubicBezTo>
                  <a:lnTo>
                    <a:pt x="11601" y="8067"/>
                  </a:lnTo>
                  <a:cubicBezTo>
                    <a:pt x="11618" y="8067"/>
                    <a:pt x="11633" y="8053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14b0407d7b0_0_0"/>
            <p:cNvSpPr/>
            <p:nvPr/>
          </p:nvSpPr>
          <p:spPr>
            <a:xfrm>
              <a:off x="7333710" y="3940067"/>
              <a:ext cx="194562" cy="134921"/>
            </a:xfrm>
            <a:custGeom>
              <a:avLst/>
              <a:gdLst/>
              <a:ahLst/>
              <a:cxnLst/>
              <a:rect l="l" t="t" r="r" b="b"/>
              <a:pathLst>
                <a:path w="11633" h="8067" extrusionOk="0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3"/>
                    <a:pt x="14" y="8067"/>
                    <a:pt x="31" y="8067"/>
                  </a:cubicBezTo>
                  <a:lnTo>
                    <a:pt x="11601" y="8067"/>
                  </a:lnTo>
                  <a:cubicBezTo>
                    <a:pt x="11620" y="8067"/>
                    <a:pt x="11633" y="8053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20" y="1"/>
                    <a:pt x="1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14b0407d7b0_0_0"/>
            <p:cNvSpPr/>
            <p:nvPr/>
          </p:nvSpPr>
          <p:spPr>
            <a:xfrm>
              <a:off x="7052680" y="4156924"/>
              <a:ext cx="194562" cy="134921"/>
            </a:xfrm>
            <a:custGeom>
              <a:avLst/>
              <a:gdLst/>
              <a:ahLst/>
              <a:cxnLst/>
              <a:rect l="l" t="t" r="r" b="b"/>
              <a:pathLst>
                <a:path w="11633" h="8067" extrusionOk="0">
                  <a:moveTo>
                    <a:pt x="31" y="0"/>
                  </a:moveTo>
                  <a:cubicBezTo>
                    <a:pt x="14" y="0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2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18" y="8066"/>
                    <a:pt x="11633" y="8052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14b0407d7b0_0_0"/>
            <p:cNvSpPr/>
            <p:nvPr/>
          </p:nvSpPr>
          <p:spPr>
            <a:xfrm>
              <a:off x="7333710" y="4156924"/>
              <a:ext cx="194562" cy="134921"/>
            </a:xfrm>
            <a:custGeom>
              <a:avLst/>
              <a:gdLst/>
              <a:ahLst/>
              <a:cxnLst/>
              <a:rect l="l" t="t" r="r" b="b"/>
              <a:pathLst>
                <a:path w="11633" h="8067" extrusionOk="0">
                  <a:moveTo>
                    <a:pt x="31" y="0"/>
                  </a:moveTo>
                  <a:cubicBezTo>
                    <a:pt x="14" y="0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2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20" y="8066"/>
                    <a:pt x="11633" y="8052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20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14b0407d7b0_0_0"/>
            <p:cNvSpPr/>
            <p:nvPr/>
          </p:nvSpPr>
          <p:spPr>
            <a:xfrm>
              <a:off x="7614757" y="3940067"/>
              <a:ext cx="194579" cy="351777"/>
            </a:xfrm>
            <a:custGeom>
              <a:avLst/>
              <a:gdLst/>
              <a:ahLst/>
              <a:cxnLst/>
              <a:rect l="l" t="t" r="r" b="b"/>
              <a:pathLst>
                <a:path w="11634" h="21033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21001"/>
                  </a:lnTo>
                  <a:cubicBezTo>
                    <a:pt x="1" y="21018"/>
                    <a:pt x="15" y="21032"/>
                    <a:pt x="32" y="21032"/>
                  </a:cubicBezTo>
                  <a:lnTo>
                    <a:pt x="11602" y="21032"/>
                  </a:lnTo>
                  <a:cubicBezTo>
                    <a:pt x="11619" y="21032"/>
                    <a:pt x="11633" y="21018"/>
                    <a:pt x="11633" y="21001"/>
                  </a:cubicBezTo>
                  <a:lnTo>
                    <a:pt x="11633" y="32"/>
                  </a:lnTo>
                  <a:cubicBezTo>
                    <a:pt x="11633" y="15"/>
                    <a:pt x="11619" y="1"/>
                    <a:pt x="1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14b0407d7b0_0_0"/>
            <p:cNvSpPr/>
            <p:nvPr/>
          </p:nvSpPr>
          <p:spPr>
            <a:xfrm>
              <a:off x="6984392" y="4468979"/>
              <a:ext cx="760419" cy="80196"/>
            </a:xfrm>
            <a:custGeom>
              <a:avLst/>
              <a:gdLst/>
              <a:ahLst/>
              <a:cxnLst/>
              <a:rect l="l" t="t" r="r" b="b"/>
              <a:pathLst>
                <a:path w="45466" h="4795" extrusionOk="0">
                  <a:moveTo>
                    <a:pt x="22733" y="1"/>
                  </a:moveTo>
                  <a:cubicBezTo>
                    <a:pt x="16703" y="1"/>
                    <a:pt x="10922" y="253"/>
                    <a:pt x="6658" y="703"/>
                  </a:cubicBezTo>
                  <a:cubicBezTo>
                    <a:pt x="2395" y="1152"/>
                    <a:pt x="0" y="1762"/>
                    <a:pt x="0" y="2397"/>
                  </a:cubicBezTo>
                  <a:cubicBezTo>
                    <a:pt x="0" y="3033"/>
                    <a:pt x="2395" y="3643"/>
                    <a:pt x="6658" y="4092"/>
                  </a:cubicBezTo>
                  <a:cubicBezTo>
                    <a:pt x="10922" y="4542"/>
                    <a:pt x="16703" y="4794"/>
                    <a:pt x="22733" y="4794"/>
                  </a:cubicBezTo>
                  <a:cubicBezTo>
                    <a:pt x="28762" y="4794"/>
                    <a:pt x="34544" y="4542"/>
                    <a:pt x="38807" y="4092"/>
                  </a:cubicBezTo>
                  <a:cubicBezTo>
                    <a:pt x="43071" y="3643"/>
                    <a:pt x="45466" y="3033"/>
                    <a:pt x="45466" y="2397"/>
                  </a:cubicBezTo>
                  <a:cubicBezTo>
                    <a:pt x="45466" y="1762"/>
                    <a:pt x="43071" y="1152"/>
                    <a:pt x="38807" y="703"/>
                  </a:cubicBezTo>
                  <a:cubicBezTo>
                    <a:pt x="34544" y="253"/>
                    <a:pt x="28762" y="1"/>
                    <a:pt x="2273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14b0407d7b0_0_0"/>
            <p:cNvSpPr/>
            <p:nvPr/>
          </p:nvSpPr>
          <p:spPr>
            <a:xfrm>
              <a:off x="7054804" y="4441249"/>
              <a:ext cx="163152" cy="67837"/>
            </a:xfrm>
            <a:custGeom>
              <a:avLst/>
              <a:gdLst/>
              <a:ahLst/>
              <a:cxnLst/>
              <a:rect l="l" t="t" r="r" b="b"/>
              <a:pathLst>
                <a:path w="9755" h="4056" extrusionOk="0">
                  <a:moveTo>
                    <a:pt x="7503" y="0"/>
                  </a:moveTo>
                  <a:cubicBezTo>
                    <a:pt x="7001" y="0"/>
                    <a:pt x="6546" y="219"/>
                    <a:pt x="6322" y="654"/>
                  </a:cubicBezTo>
                  <a:cubicBezTo>
                    <a:pt x="6131" y="1026"/>
                    <a:pt x="5218" y="1886"/>
                    <a:pt x="3950" y="2451"/>
                  </a:cubicBezTo>
                  <a:cubicBezTo>
                    <a:pt x="2682" y="3016"/>
                    <a:pt x="0" y="3283"/>
                    <a:pt x="1491" y="3781"/>
                  </a:cubicBezTo>
                  <a:cubicBezTo>
                    <a:pt x="2108" y="3987"/>
                    <a:pt x="2768" y="4056"/>
                    <a:pt x="3391" y="4056"/>
                  </a:cubicBezTo>
                  <a:cubicBezTo>
                    <a:pt x="4274" y="4056"/>
                    <a:pt x="5085" y="3918"/>
                    <a:pt x="5602" y="3835"/>
                  </a:cubicBezTo>
                  <a:cubicBezTo>
                    <a:pt x="6484" y="3694"/>
                    <a:pt x="7336" y="3675"/>
                    <a:pt x="8374" y="3668"/>
                  </a:cubicBezTo>
                  <a:cubicBezTo>
                    <a:pt x="9745" y="3659"/>
                    <a:pt x="9755" y="3574"/>
                    <a:pt x="9569" y="2030"/>
                  </a:cubicBezTo>
                  <a:cubicBezTo>
                    <a:pt x="9408" y="674"/>
                    <a:pt x="8384" y="0"/>
                    <a:pt x="7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14b0407d7b0_0_0"/>
            <p:cNvSpPr/>
            <p:nvPr/>
          </p:nvSpPr>
          <p:spPr>
            <a:xfrm>
              <a:off x="7506747" y="4421814"/>
              <a:ext cx="137998" cy="95767"/>
            </a:xfrm>
            <a:custGeom>
              <a:avLst/>
              <a:gdLst/>
              <a:ahLst/>
              <a:cxnLst/>
              <a:rect l="l" t="t" r="r" b="b"/>
              <a:pathLst>
                <a:path w="8251" h="5726" extrusionOk="0">
                  <a:moveTo>
                    <a:pt x="5353" y="0"/>
                  </a:moveTo>
                  <a:cubicBezTo>
                    <a:pt x="4749" y="0"/>
                    <a:pt x="4236" y="384"/>
                    <a:pt x="4119" y="1045"/>
                  </a:cubicBezTo>
                  <a:cubicBezTo>
                    <a:pt x="4044" y="1473"/>
                    <a:pt x="4652" y="2774"/>
                    <a:pt x="3563" y="3728"/>
                  </a:cubicBezTo>
                  <a:cubicBezTo>
                    <a:pt x="2474" y="4682"/>
                    <a:pt x="1" y="5685"/>
                    <a:pt x="1641" y="5723"/>
                  </a:cubicBezTo>
                  <a:cubicBezTo>
                    <a:pt x="1715" y="5725"/>
                    <a:pt x="1789" y="5726"/>
                    <a:pt x="1864" y="5726"/>
                  </a:cubicBezTo>
                  <a:cubicBezTo>
                    <a:pt x="3420" y="5726"/>
                    <a:pt x="4890" y="5362"/>
                    <a:pt x="5686" y="4970"/>
                  </a:cubicBezTo>
                  <a:cubicBezTo>
                    <a:pt x="6521" y="4557"/>
                    <a:pt x="5855" y="3910"/>
                    <a:pt x="6888" y="3583"/>
                  </a:cubicBezTo>
                  <a:cubicBezTo>
                    <a:pt x="8251" y="3153"/>
                    <a:pt x="7970" y="2151"/>
                    <a:pt x="7262" y="1532"/>
                  </a:cubicBezTo>
                  <a:cubicBezTo>
                    <a:pt x="6787" y="464"/>
                    <a:pt x="6015" y="0"/>
                    <a:pt x="5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14b0407d7b0_0_0"/>
            <p:cNvSpPr/>
            <p:nvPr/>
          </p:nvSpPr>
          <p:spPr>
            <a:xfrm>
              <a:off x="7155003" y="3422813"/>
              <a:ext cx="387920" cy="292788"/>
            </a:xfrm>
            <a:custGeom>
              <a:avLst/>
              <a:gdLst/>
              <a:ahLst/>
              <a:cxnLst/>
              <a:rect l="l" t="t" r="r" b="b"/>
              <a:pathLst>
                <a:path w="23194" h="17506" extrusionOk="0">
                  <a:moveTo>
                    <a:pt x="13932" y="0"/>
                  </a:moveTo>
                  <a:cubicBezTo>
                    <a:pt x="13932" y="0"/>
                    <a:pt x="8968" y="1977"/>
                    <a:pt x="4994" y="2215"/>
                  </a:cubicBezTo>
                  <a:cubicBezTo>
                    <a:pt x="4223" y="2262"/>
                    <a:pt x="3546" y="2279"/>
                    <a:pt x="2962" y="2279"/>
                  </a:cubicBezTo>
                  <a:cubicBezTo>
                    <a:pt x="1177" y="2279"/>
                    <a:pt x="274" y="2115"/>
                    <a:pt x="274" y="2115"/>
                  </a:cubicBezTo>
                  <a:cubicBezTo>
                    <a:pt x="274" y="2115"/>
                    <a:pt x="10" y="10643"/>
                    <a:pt x="0" y="15238"/>
                  </a:cubicBezTo>
                  <a:lnTo>
                    <a:pt x="19929" y="17506"/>
                  </a:lnTo>
                  <a:cubicBezTo>
                    <a:pt x="19929" y="17506"/>
                    <a:pt x="23194" y="7908"/>
                    <a:pt x="13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14b0407d7b0_0_0"/>
            <p:cNvSpPr/>
            <p:nvPr/>
          </p:nvSpPr>
          <p:spPr>
            <a:xfrm>
              <a:off x="7140954" y="3930818"/>
              <a:ext cx="164390" cy="534999"/>
            </a:xfrm>
            <a:custGeom>
              <a:avLst/>
              <a:gdLst/>
              <a:ahLst/>
              <a:cxnLst/>
              <a:rect l="l" t="t" r="r" b="b"/>
              <a:pathLst>
                <a:path w="9829" h="31988" extrusionOk="0">
                  <a:moveTo>
                    <a:pt x="2463" y="0"/>
                  </a:moveTo>
                  <a:cubicBezTo>
                    <a:pt x="1113" y="0"/>
                    <a:pt x="1" y="933"/>
                    <a:pt x="89" y="3073"/>
                  </a:cubicBezTo>
                  <a:cubicBezTo>
                    <a:pt x="282" y="7661"/>
                    <a:pt x="1261" y="22171"/>
                    <a:pt x="1160" y="31044"/>
                  </a:cubicBezTo>
                  <a:cubicBezTo>
                    <a:pt x="1160" y="31044"/>
                    <a:pt x="1410" y="31622"/>
                    <a:pt x="1873" y="31834"/>
                  </a:cubicBezTo>
                  <a:cubicBezTo>
                    <a:pt x="2114" y="31943"/>
                    <a:pt x="2413" y="31988"/>
                    <a:pt x="2727" y="31988"/>
                  </a:cubicBezTo>
                  <a:cubicBezTo>
                    <a:pt x="3289" y="31988"/>
                    <a:pt x="3901" y="31846"/>
                    <a:pt x="4328" y="31680"/>
                  </a:cubicBezTo>
                  <a:cubicBezTo>
                    <a:pt x="4970" y="24445"/>
                    <a:pt x="9828" y="9179"/>
                    <a:pt x="6279" y="2550"/>
                  </a:cubicBezTo>
                  <a:cubicBezTo>
                    <a:pt x="5419" y="943"/>
                    <a:pt x="3820" y="0"/>
                    <a:pt x="2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14b0407d7b0_0_0"/>
            <p:cNvSpPr/>
            <p:nvPr/>
          </p:nvSpPr>
          <p:spPr>
            <a:xfrm>
              <a:off x="7138747" y="3542196"/>
              <a:ext cx="204062" cy="478787"/>
            </a:xfrm>
            <a:custGeom>
              <a:avLst/>
              <a:gdLst/>
              <a:ahLst/>
              <a:cxnLst/>
              <a:rect l="l" t="t" r="r" b="b"/>
              <a:pathLst>
                <a:path w="12201" h="28627" extrusionOk="0">
                  <a:moveTo>
                    <a:pt x="3625" y="1"/>
                  </a:moveTo>
                  <a:cubicBezTo>
                    <a:pt x="3135" y="1"/>
                    <a:pt x="2667" y="77"/>
                    <a:pt x="2238" y="239"/>
                  </a:cubicBezTo>
                  <a:cubicBezTo>
                    <a:pt x="1510" y="515"/>
                    <a:pt x="1258" y="2715"/>
                    <a:pt x="1148" y="4221"/>
                  </a:cubicBezTo>
                  <a:cubicBezTo>
                    <a:pt x="1039" y="5727"/>
                    <a:pt x="470" y="21348"/>
                    <a:pt x="256" y="24177"/>
                  </a:cubicBezTo>
                  <a:cubicBezTo>
                    <a:pt x="1" y="27555"/>
                    <a:pt x="1548" y="28627"/>
                    <a:pt x="3139" y="28627"/>
                  </a:cubicBezTo>
                  <a:cubicBezTo>
                    <a:pt x="4551" y="28627"/>
                    <a:pt x="5998" y="27783"/>
                    <a:pt x="6250" y="26959"/>
                  </a:cubicBezTo>
                  <a:cubicBezTo>
                    <a:pt x="7360" y="23325"/>
                    <a:pt x="10718" y="13058"/>
                    <a:pt x="11356" y="9279"/>
                  </a:cubicBezTo>
                  <a:cubicBezTo>
                    <a:pt x="12201" y="4291"/>
                    <a:pt x="7292" y="1"/>
                    <a:pt x="3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14b0407d7b0_0_0"/>
            <p:cNvSpPr/>
            <p:nvPr/>
          </p:nvSpPr>
          <p:spPr>
            <a:xfrm>
              <a:off x="7384855" y="3971677"/>
              <a:ext cx="246075" cy="483804"/>
            </a:xfrm>
            <a:custGeom>
              <a:avLst/>
              <a:gdLst/>
              <a:ahLst/>
              <a:cxnLst/>
              <a:rect l="l" t="t" r="r" b="b"/>
              <a:pathLst>
                <a:path w="14713" h="28927" extrusionOk="0">
                  <a:moveTo>
                    <a:pt x="3261" y="0"/>
                  </a:moveTo>
                  <a:cubicBezTo>
                    <a:pt x="1421" y="0"/>
                    <a:pt x="0" y="1229"/>
                    <a:pt x="882" y="3715"/>
                  </a:cubicBezTo>
                  <a:cubicBezTo>
                    <a:pt x="2418" y="8044"/>
                    <a:pt x="8747" y="20036"/>
                    <a:pt x="11265" y="28546"/>
                  </a:cubicBezTo>
                  <a:cubicBezTo>
                    <a:pt x="11265" y="28546"/>
                    <a:pt x="11496" y="28895"/>
                    <a:pt x="12004" y="28924"/>
                  </a:cubicBezTo>
                  <a:cubicBezTo>
                    <a:pt x="12030" y="28925"/>
                    <a:pt x="12058" y="28926"/>
                    <a:pt x="12088" y="28926"/>
                  </a:cubicBezTo>
                  <a:cubicBezTo>
                    <a:pt x="12627" y="28926"/>
                    <a:pt x="13897" y="28707"/>
                    <a:pt x="14713" y="28148"/>
                  </a:cubicBezTo>
                  <a:cubicBezTo>
                    <a:pt x="13194" y="21046"/>
                    <a:pt x="12954" y="7284"/>
                    <a:pt x="6758" y="1446"/>
                  </a:cubicBezTo>
                  <a:cubicBezTo>
                    <a:pt x="5737" y="484"/>
                    <a:pt x="4416" y="0"/>
                    <a:pt x="3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14b0407d7b0_0_0"/>
            <p:cNvSpPr/>
            <p:nvPr/>
          </p:nvSpPr>
          <p:spPr>
            <a:xfrm>
              <a:off x="7297534" y="3566531"/>
              <a:ext cx="206186" cy="492652"/>
            </a:xfrm>
            <a:custGeom>
              <a:avLst/>
              <a:gdLst/>
              <a:ahLst/>
              <a:cxnLst/>
              <a:rect l="l" t="t" r="r" b="b"/>
              <a:pathLst>
                <a:path w="12328" h="29456" extrusionOk="0">
                  <a:moveTo>
                    <a:pt x="3743" y="0"/>
                  </a:moveTo>
                  <a:cubicBezTo>
                    <a:pt x="2576" y="0"/>
                    <a:pt x="1498" y="350"/>
                    <a:pt x="700" y="1088"/>
                  </a:cubicBezTo>
                  <a:cubicBezTo>
                    <a:pt x="128" y="1616"/>
                    <a:pt x="1" y="4583"/>
                    <a:pt x="465" y="6018"/>
                  </a:cubicBezTo>
                  <a:cubicBezTo>
                    <a:pt x="929" y="7454"/>
                    <a:pt x="4629" y="23421"/>
                    <a:pt x="5494" y="26124"/>
                  </a:cubicBezTo>
                  <a:cubicBezTo>
                    <a:pt x="6291" y="28614"/>
                    <a:pt x="7589" y="29456"/>
                    <a:pt x="8835" y="29456"/>
                  </a:cubicBezTo>
                  <a:cubicBezTo>
                    <a:pt x="10637" y="29456"/>
                    <a:pt x="12328" y="27697"/>
                    <a:pt x="12231" y="26619"/>
                  </a:cubicBezTo>
                  <a:cubicBezTo>
                    <a:pt x="11896" y="22834"/>
                    <a:pt x="12070" y="10113"/>
                    <a:pt x="11242" y="6369"/>
                  </a:cubicBezTo>
                  <a:cubicBezTo>
                    <a:pt x="10352" y="2333"/>
                    <a:pt x="6753" y="0"/>
                    <a:pt x="3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14b0407d7b0_0_0"/>
            <p:cNvSpPr/>
            <p:nvPr/>
          </p:nvSpPr>
          <p:spPr>
            <a:xfrm>
              <a:off x="7075626" y="2706732"/>
              <a:ext cx="125237" cy="178171"/>
            </a:xfrm>
            <a:custGeom>
              <a:avLst/>
              <a:gdLst/>
              <a:ahLst/>
              <a:cxnLst/>
              <a:rect l="l" t="t" r="r" b="b"/>
              <a:pathLst>
                <a:path w="7488" h="10653" extrusionOk="0">
                  <a:moveTo>
                    <a:pt x="5606" y="0"/>
                  </a:moveTo>
                  <a:cubicBezTo>
                    <a:pt x="5572" y="0"/>
                    <a:pt x="5528" y="13"/>
                    <a:pt x="5474" y="41"/>
                  </a:cubicBezTo>
                  <a:cubicBezTo>
                    <a:pt x="5200" y="184"/>
                    <a:pt x="4145" y="862"/>
                    <a:pt x="3710" y="1487"/>
                  </a:cubicBezTo>
                  <a:cubicBezTo>
                    <a:pt x="3295" y="2084"/>
                    <a:pt x="3078" y="2747"/>
                    <a:pt x="2921" y="2998"/>
                  </a:cubicBezTo>
                  <a:cubicBezTo>
                    <a:pt x="1833" y="4741"/>
                    <a:pt x="1662" y="6071"/>
                    <a:pt x="489" y="7572"/>
                  </a:cubicBezTo>
                  <a:cubicBezTo>
                    <a:pt x="338" y="7765"/>
                    <a:pt x="169" y="7943"/>
                    <a:pt x="1" y="8122"/>
                  </a:cubicBezTo>
                  <a:lnTo>
                    <a:pt x="1391" y="10652"/>
                  </a:lnTo>
                  <a:cubicBezTo>
                    <a:pt x="2344" y="10181"/>
                    <a:pt x="2800" y="9025"/>
                    <a:pt x="3739" y="8526"/>
                  </a:cubicBezTo>
                  <a:cubicBezTo>
                    <a:pt x="4260" y="8249"/>
                    <a:pt x="4875" y="8205"/>
                    <a:pt x="5407" y="7952"/>
                  </a:cubicBezTo>
                  <a:cubicBezTo>
                    <a:pt x="6297" y="7528"/>
                    <a:pt x="6818" y="6603"/>
                    <a:pt x="7282" y="5733"/>
                  </a:cubicBezTo>
                  <a:cubicBezTo>
                    <a:pt x="7359" y="5587"/>
                    <a:pt x="7436" y="5442"/>
                    <a:pt x="7488" y="5285"/>
                  </a:cubicBezTo>
                  <a:cubicBezTo>
                    <a:pt x="7412" y="5259"/>
                    <a:pt x="7335" y="5248"/>
                    <a:pt x="7258" y="5248"/>
                  </a:cubicBezTo>
                  <a:cubicBezTo>
                    <a:pt x="6963" y="5248"/>
                    <a:pt x="6665" y="5416"/>
                    <a:pt x="6417" y="5597"/>
                  </a:cubicBezTo>
                  <a:cubicBezTo>
                    <a:pt x="6105" y="5826"/>
                    <a:pt x="5781" y="6094"/>
                    <a:pt x="5393" y="6101"/>
                  </a:cubicBezTo>
                  <a:cubicBezTo>
                    <a:pt x="5393" y="5793"/>
                    <a:pt x="5555" y="5513"/>
                    <a:pt x="5697" y="5240"/>
                  </a:cubicBezTo>
                  <a:cubicBezTo>
                    <a:pt x="6300" y="4069"/>
                    <a:pt x="6607" y="2767"/>
                    <a:pt x="6587" y="1449"/>
                  </a:cubicBezTo>
                  <a:cubicBezTo>
                    <a:pt x="6584" y="1286"/>
                    <a:pt x="6556" y="331"/>
                    <a:pt x="6394" y="314"/>
                  </a:cubicBezTo>
                  <a:cubicBezTo>
                    <a:pt x="6380" y="313"/>
                    <a:pt x="6366" y="312"/>
                    <a:pt x="6352" y="312"/>
                  </a:cubicBezTo>
                  <a:cubicBezTo>
                    <a:pt x="5949" y="312"/>
                    <a:pt x="5545" y="895"/>
                    <a:pt x="5545" y="895"/>
                  </a:cubicBezTo>
                  <a:cubicBezTo>
                    <a:pt x="5545" y="895"/>
                    <a:pt x="5895" y="0"/>
                    <a:pt x="5606" y="0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14b0407d7b0_0_0"/>
            <p:cNvSpPr/>
            <p:nvPr/>
          </p:nvSpPr>
          <p:spPr>
            <a:xfrm>
              <a:off x="7114161" y="2710194"/>
              <a:ext cx="110720" cy="141310"/>
            </a:xfrm>
            <a:custGeom>
              <a:avLst/>
              <a:gdLst/>
              <a:ahLst/>
              <a:cxnLst/>
              <a:rect l="l" t="t" r="r" b="b"/>
              <a:pathLst>
                <a:path w="6620" h="8449" extrusionOk="0">
                  <a:moveTo>
                    <a:pt x="2885" y="0"/>
                  </a:moveTo>
                  <a:cubicBezTo>
                    <a:pt x="2881" y="0"/>
                    <a:pt x="2877" y="3"/>
                    <a:pt x="2875" y="7"/>
                  </a:cubicBezTo>
                  <a:lnTo>
                    <a:pt x="2" y="6876"/>
                  </a:lnTo>
                  <a:cubicBezTo>
                    <a:pt x="0" y="6882"/>
                    <a:pt x="3" y="6889"/>
                    <a:pt x="9" y="6890"/>
                  </a:cubicBezTo>
                  <a:lnTo>
                    <a:pt x="3729" y="8447"/>
                  </a:lnTo>
                  <a:cubicBezTo>
                    <a:pt x="3731" y="8448"/>
                    <a:pt x="3732" y="8448"/>
                    <a:pt x="3734" y="8448"/>
                  </a:cubicBezTo>
                  <a:cubicBezTo>
                    <a:pt x="3738" y="8448"/>
                    <a:pt x="3743" y="8445"/>
                    <a:pt x="3744" y="8440"/>
                  </a:cubicBezTo>
                  <a:lnTo>
                    <a:pt x="6617" y="1573"/>
                  </a:lnTo>
                  <a:cubicBezTo>
                    <a:pt x="6619" y="1567"/>
                    <a:pt x="6617" y="1560"/>
                    <a:pt x="6611" y="1557"/>
                  </a:cubicBezTo>
                  <a:lnTo>
                    <a:pt x="2890" y="1"/>
                  </a:lnTo>
                  <a:cubicBezTo>
                    <a:pt x="2889" y="1"/>
                    <a:pt x="2887" y="0"/>
                    <a:pt x="2885" y="0"/>
                  </a:cubicBezTo>
                  <a:close/>
                </a:path>
              </a:pathLst>
            </a:custGeom>
            <a:solidFill>
              <a:srgbClr val="5E5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14b0407d7b0_0_0"/>
            <p:cNvSpPr/>
            <p:nvPr/>
          </p:nvSpPr>
          <p:spPr>
            <a:xfrm>
              <a:off x="7123393" y="2719209"/>
              <a:ext cx="95516" cy="124802"/>
            </a:xfrm>
            <a:custGeom>
              <a:avLst/>
              <a:gdLst/>
              <a:ahLst/>
              <a:cxnLst/>
              <a:rect l="l" t="t" r="r" b="b"/>
              <a:pathLst>
                <a:path w="5711" h="7462" extrusionOk="0">
                  <a:moveTo>
                    <a:pt x="2574" y="0"/>
                  </a:moveTo>
                  <a:lnTo>
                    <a:pt x="1" y="6150"/>
                  </a:lnTo>
                  <a:lnTo>
                    <a:pt x="3139" y="7461"/>
                  </a:lnTo>
                  <a:lnTo>
                    <a:pt x="5711" y="1312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rgbClr val="B4B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14b0407d7b0_0_0"/>
            <p:cNvSpPr/>
            <p:nvPr/>
          </p:nvSpPr>
          <p:spPr>
            <a:xfrm>
              <a:off x="6864507" y="2832922"/>
              <a:ext cx="354503" cy="319631"/>
            </a:xfrm>
            <a:custGeom>
              <a:avLst/>
              <a:gdLst/>
              <a:ahLst/>
              <a:cxnLst/>
              <a:rect l="l" t="t" r="r" b="b"/>
              <a:pathLst>
                <a:path w="21196" h="19111" extrusionOk="0">
                  <a:moveTo>
                    <a:pt x="12733" y="1"/>
                  </a:moveTo>
                  <a:cubicBezTo>
                    <a:pt x="12647" y="1"/>
                    <a:pt x="12582" y="28"/>
                    <a:pt x="12547" y="87"/>
                  </a:cubicBezTo>
                  <a:cubicBezTo>
                    <a:pt x="12213" y="654"/>
                    <a:pt x="1" y="14942"/>
                    <a:pt x="385" y="17256"/>
                  </a:cubicBezTo>
                  <a:cubicBezTo>
                    <a:pt x="538" y="18188"/>
                    <a:pt x="1895" y="19111"/>
                    <a:pt x="3122" y="19111"/>
                  </a:cubicBezTo>
                  <a:cubicBezTo>
                    <a:pt x="3150" y="19111"/>
                    <a:pt x="3177" y="19111"/>
                    <a:pt x="3205" y="19110"/>
                  </a:cubicBezTo>
                  <a:cubicBezTo>
                    <a:pt x="6669" y="18991"/>
                    <a:pt x="10689" y="17731"/>
                    <a:pt x="14905" y="16352"/>
                  </a:cubicBezTo>
                  <a:cubicBezTo>
                    <a:pt x="15254" y="16238"/>
                    <a:pt x="15557" y="16192"/>
                    <a:pt x="15820" y="16192"/>
                  </a:cubicBezTo>
                  <a:cubicBezTo>
                    <a:pt x="16953" y="16192"/>
                    <a:pt x="17329" y="17053"/>
                    <a:pt x="17329" y="17053"/>
                  </a:cubicBezTo>
                  <a:lnTo>
                    <a:pt x="21195" y="6648"/>
                  </a:lnTo>
                  <a:lnTo>
                    <a:pt x="21195" y="6648"/>
                  </a:lnTo>
                  <a:cubicBezTo>
                    <a:pt x="21195" y="6648"/>
                    <a:pt x="18800" y="6771"/>
                    <a:pt x="16663" y="7413"/>
                  </a:cubicBezTo>
                  <a:cubicBezTo>
                    <a:pt x="13437" y="8382"/>
                    <a:pt x="12329" y="9875"/>
                    <a:pt x="11214" y="10493"/>
                  </a:cubicBezTo>
                  <a:cubicBezTo>
                    <a:pt x="13379" y="7742"/>
                    <a:pt x="15791" y="1913"/>
                    <a:pt x="15791" y="1913"/>
                  </a:cubicBezTo>
                  <a:cubicBezTo>
                    <a:pt x="15791" y="1913"/>
                    <a:pt x="13465" y="1"/>
                    <a:pt x="12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14b0407d7b0_0_0"/>
            <p:cNvSpPr/>
            <p:nvPr/>
          </p:nvSpPr>
          <p:spPr>
            <a:xfrm>
              <a:off x="7016938" y="2983631"/>
              <a:ext cx="69241" cy="80497"/>
            </a:xfrm>
            <a:custGeom>
              <a:avLst/>
              <a:gdLst/>
              <a:ahLst/>
              <a:cxnLst/>
              <a:rect l="l" t="t" r="r" b="b"/>
              <a:pathLst>
                <a:path w="4140" h="4813" extrusionOk="0">
                  <a:moveTo>
                    <a:pt x="4139" y="0"/>
                  </a:moveTo>
                  <a:lnTo>
                    <a:pt x="4139" y="0"/>
                  </a:lnTo>
                  <a:cubicBezTo>
                    <a:pt x="3684" y="187"/>
                    <a:pt x="2100" y="1482"/>
                    <a:pt x="2100" y="1482"/>
                  </a:cubicBezTo>
                  <a:cubicBezTo>
                    <a:pt x="2100" y="1482"/>
                    <a:pt x="860" y="3982"/>
                    <a:pt x="273" y="4637"/>
                  </a:cubicBezTo>
                  <a:lnTo>
                    <a:pt x="273" y="4637"/>
                  </a:lnTo>
                  <a:cubicBezTo>
                    <a:pt x="692" y="4365"/>
                    <a:pt x="1535" y="3813"/>
                    <a:pt x="2087" y="3243"/>
                  </a:cubicBezTo>
                  <a:cubicBezTo>
                    <a:pt x="2953" y="2348"/>
                    <a:pt x="4139" y="0"/>
                    <a:pt x="4139" y="0"/>
                  </a:cubicBezTo>
                  <a:close/>
                  <a:moveTo>
                    <a:pt x="273" y="4637"/>
                  </a:moveTo>
                  <a:cubicBezTo>
                    <a:pt x="101" y="4748"/>
                    <a:pt x="1" y="4813"/>
                    <a:pt x="20" y="4813"/>
                  </a:cubicBezTo>
                  <a:cubicBezTo>
                    <a:pt x="28" y="4813"/>
                    <a:pt x="54" y="4803"/>
                    <a:pt x="101" y="4783"/>
                  </a:cubicBezTo>
                  <a:cubicBezTo>
                    <a:pt x="148" y="4762"/>
                    <a:pt x="206" y="4711"/>
                    <a:pt x="273" y="4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14b0407d7b0_0_0"/>
            <p:cNvSpPr/>
            <p:nvPr/>
          </p:nvSpPr>
          <p:spPr>
            <a:xfrm>
              <a:off x="7100530" y="2757208"/>
              <a:ext cx="39354" cy="74527"/>
            </a:xfrm>
            <a:custGeom>
              <a:avLst/>
              <a:gdLst/>
              <a:ahLst/>
              <a:cxnLst/>
              <a:rect l="l" t="t" r="r" b="b"/>
              <a:pathLst>
                <a:path w="2353" h="4456" extrusionOk="0">
                  <a:moveTo>
                    <a:pt x="1927" y="0"/>
                  </a:moveTo>
                  <a:lnTo>
                    <a:pt x="0" y="4456"/>
                  </a:lnTo>
                  <a:cubicBezTo>
                    <a:pt x="451" y="4220"/>
                    <a:pt x="874" y="3931"/>
                    <a:pt x="1258" y="3595"/>
                  </a:cubicBezTo>
                  <a:cubicBezTo>
                    <a:pt x="1597" y="3300"/>
                    <a:pt x="1913" y="2959"/>
                    <a:pt x="2085" y="2544"/>
                  </a:cubicBezTo>
                  <a:cubicBezTo>
                    <a:pt x="2352" y="1903"/>
                    <a:pt x="2251" y="1175"/>
                    <a:pt x="2145" y="489"/>
                  </a:cubicBezTo>
                  <a:cubicBezTo>
                    <a:pt x="2117" y="307"/>
                    <a:pt x="2077" y="106"/>
                    <a:pt x="1927" y="0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14b0407d7b0_0_0"/>
            <p:cNvSpPr/>
            <p:nvPr/>
          </p:nvSpPr>
          <p:spPr>
            <a:xfrm>
              <a:off x="7182549" y="2670941"/>
              <a:ext cx="68221" cy="133516"/>
            </a:xfrm>
            <a:custGeom>
              <a:avLst/>
              <a:gdLst/>
              <a:ahLst/>
              <a:cxnLst/>
              <a:rect l="l" t="t" r="r" b="b"/>
              <a:pathLst>
                <a:path w="4079" h="7983" extrusionOk="0">
                  <a:moveTo>
                    <a:pt x="2255" y="1"/>
                  </a:moveTo>
                  <a:cubicBezTo>
                    <a:pt x="1440" y="236"/>
                    <a:pt x="1008" y="1289"/>
                    <a:pt x="731" y="2010"/>
                  </a:cubicBezTo>
                  <a:cubicBezTo>
                    <a:pt x="397" y="2878"/>
                    <a:pt x="230" y="3801"/>
                    <a:pt x="121" y="4722"/>
                  </a:cubicBezTo>
                  <a:cubicBezTo>
                    <a:pt x="46" y="5361"/>
                    <a:pt x="0" y="6036"/>
                    <a:pt x="254" y="6628"/>
                  </a:cubicBezTo>
                  <a:cubicBezTo>
                    <a:pt x="384" y="6931"/>
                    <a:pt x="587" y="7196"/>
                    <a:pt x="786" y="7458"/>
                  </a:cubicBezTo>
                  <a:cubicBezTo>
                    <a:pt x="899" y="7606"/>
                    <a:pt x="1016" y="7757"/>
                    <a:pt x="1170" y="7861"/>
                  </a:cubicBezTo>
                  <a:cubicBezTo>
                    <a:pt x="1277" y="7935"/>
                    <a:pt x="1408" y="7983"/>
                    <a:pt x="1536" y="7983"/>
                  </a:cubicBezTo>
                  <a:cubicBezTo>
                    <a:pt x="1592" y="7983"/>
                    <a:pt x="1648" y="7973"/>
                    <a:pt x="1701" y="7953"/>
                  </a:cubicBezTo>
                  <a:cubicBezTo>
                    <a:pt x="1955" y="7854"/>
                    <a:pt x="2058" y="7556"/>
                    <a:pt x="2129" y="7293"/>
                  </a:cubicBezTo>
                  <a:cubicBezTo>
                    <a:pt x="2599" y="5581"/>
                    <a:pt x="3113" y="3851"/>
                    <a:pt x="4079" y="2360"/>
                  </a:cubicBezTo>
                  <a:lnTo>
                    <a:pt x="2255" y="1"/>
                  </a:lnTo>
                  <a:close/>
                </a:path>
              </a:pathLst>
            </a:custGeom>
            <a:solidFill>
              <a:srgbClr val="170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14b0407d7b0_0_0"/>
            <p:cNvSpPr/>
            <p:nvPr/>
          </p:nvSpPr>
          <p:spPr>
            <a:xfrm>
              <a:off x="7177365" y="2751221"/>
              <a:ext cx="27747" cy="55962"/>
            </a:xfrm>
            <a:custGeom>
              <a:avLst/>
              <a:gdLst/>
              <a:ahLst/>
              <a:cxnLst/>
              <a:rect l="l" t="t" r="r" b="b"/>
              <a:pathLst>
                <a:path w="1659" h="3346" extrusionOk="0">
                  <a:moveTo>
                    <a:pt x="1106" y="1"/>
                  </a:moveTo>
                  <a:cubicBezTo>
                    <a:pt x="938" y="1"/>
                    <a:pt x="750" y="85"/>
                    <a:pt x="573" y="287"/>
                  </a:cubicBezTo>
                  <a:cubicBezTo>
                    <a:pt x="160" y="754"/>
                    <a:pt x="52" y="1641"/>
                    <a:pt x="27" y="2296"/>
                  </a:cubicBezTo>
                  <a:cubicBezTo>
                    <a:pt x="0" y="3081"/>
                    <a:pt x="608" y="3236"/>
                    <a:pt x="1109" y="3345"/>
                  </a:cubicBezTo>
                  <a:lnTo>
                    <a:pt x="1659" y="622"/>
                  </a:lnTo>
                  <a:cubicBezTo>
                    <a:pt x="1649" y="272"/>
                    <a:pt x="1408" y="1"/>
                    <a:pt x="1106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14b0407d7b0_0_0"/>
            <p:cNvSpPr/>
            <p:nvPr/>
          </p:nvSpPr>
          <p:spPr>
            <a:xfrm>
              <a:off x="7097135" y="2942153"/>
              <a:ext cx="372633" cy="543981"/>
            </a:xfrm>
            <a:custGeom>
              <a:avLst/>
              <a:gdLst/>
              <a:ahLst/>
              <a:cxnLst/>
              <a:rect l="l" t="t" r="r" b="b"/>
              <a:pathLst>
                <a:path w="22280" h="32525" extrusionOk="0">
                  <a:moveTo>
                    <a:pt x="9052" y="0"/>
                  </a:moveTo>
                  <a:cubicBezTo>
                    <a:pt x="4997" y="0"/>
                    <a:pt x="1981" y="1814"/>
                    <a:pt x="1007" y="2931"/>
                  </a:cubicBezTo>
                  <a:cubicBezTo>
                    <a:pt x="1" y="4086"/>
                    <a:pt x="1355" y="8013"/>
                    <a:pt x="1867" y="9389"/>
                  </a:cubicBezTo>
                  <a:cubicBezTo>
                    <a:pt x="2541" y="11200"/>
                    <a:pt x="2952" y="15196"/>
                    <a:pt x="3801" y="17645"/>
                  </a:cubicBezTo>
                  <a:cubicBezTo>
                    <a:pt x="4272" y="19002"/>
                    <a:pt x="3948" y="27292"/>
                    <a:pt x="3835" y="28570"/>
                  </a:cubicBezTo>
                  <a:cubicBezTo>
                    <a:pt x="3723" y="29847"/>
                    <a:pt x="2895" y="29801"/>
                    <a:pt x="3223" y="31020"/>
                  </a:cubicBezTo>
                  <a:cubicBezTo>
                    <a:pt x="3444" y="31841"/>
                    <a:pt x="7806" y="32524"/>
                    <a:pt x="10367" y="32524"/>
                  </a:cubicBezTo>
                  <a:cubicBezTo>
                    <a:pt x="13246" y="32524"/>
                    <a:pt x="19378" y="32087"/>
                    <a:pt x="20275" y="31049"/>
                  </a:cubicBezTo>
                  <a:cubicBezTo>
                    <a:pt x="20674" y="30585"/>
                    <a:pt x="19816" y="29901"/>
                    <a:pt x="19816" y="28304"/>
                  </a:cubicBezTo>
                  <a:cubicBezTo>
                    <a:pt x="19816" y="26706"/>
                    <a:pt x="21105" y="20088"/>
                    <a:pt x="21610" y="17417"/>
                  </a:cubicBezTo>
                  <a:cubicBezTo>
                    <a:pt x="22280" y="13864"/>
                    <a:pt x="21789" y="3561"/>
                    <a:pt x="21331" y="2554"/>
                  </a:cubicBezTo>
                  <a:cubicBezTo>
                    <a:pt x="20436" y="586"/>
                    <a:pt x="12423" y="100"/>
                    <a:pt x="9480" y="7"/>
                  </a:cubicBezTo>
                  <a:cubicBezTo>
                    <a:pt x="9336" y="2"/>
                    <a:pt x="9193" y="0"/>
                    <a:pt x="90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14b0407d7b0_0_0"/>
            <p:cNvSpPr/>
            <p:nvPr/>
          </p:nvSpPr>
          <p:spPr>
            <a:xfrm>
              <a:off x="7237157" y="3129473"/>
              <a:ext cx="224935" cy="360926"/>
            </a:xfrm>
            <a:custGeom>
              <a:avLst/>
              <a:gdLst/>
              <a:ahLst/>
              <a:cxnLst/>
              <a:rect l="l" t="t" r="r" b="b"/>
              <a:pathLst>
                <a:path w="13449" h="21580" extrusionOk="0">
                  <a:moveTo>
                    <a:pt x="10936" y="0"/>
                  </a:moveTo>
                  <a:cubicBezTo>
                    <a:pt x="10782" y="0"/>
                    <a:pt x="11422" y="3805"/>
                    <a:pt x="10985" y="7257"/>
                  </a:cubicBezTo>
                  <a:cubicBezTo>
                    <a:pt x="10791" y="8797"/>
                    <a:pt x="10403" y="10320"/>
                    <a:pt x="9957" y="12433"/>
                  </a:cubicBezTo>
                  <a:cubicBezTo>
                    <a:pt x="9906" y="12680"/>
                    <a:pt x="254" y="20044"/>
                    <a:pt x="203" y="20287"/>
                  </a:cubicBezTo>
                  <a:cubicBezTo>
                    <a:pt x="1" y="21239"/>
                    <a:pt x="1336" y="21579"/>
                    <a:pt x="3172" y="21579"/>
                  </a:cubicBezTo>
                  <a:cubicBezTo>
                    <a:pt x="6491" y="21579"/>
                    <a:pt x="11448" y="20466"/>
                    <a:pt x="11903" y="19849"/>
                  </a:cubicBezTo>
                  <a:cubicBezTo>
                    <a:pt x="12265" y="19356"/>
                    <a:pt x="11444" y="18701"/>
                    <a:pt x="11444" y="17104"/>
                  </a:cubicBezTo>
                  <a:cubicBezTo>
                    <a:pt x="11444" y="15506"/>
                    <a:pt x="12735" y="8888"/>
                    <a:pt x="13238" y="6217"/>
                  </a:cubicBezTo>
                  <a:cubicBezTo>
                    <a:pt x="13328" y="5736"/>
                    <a:pt x="13398" y="5126"/>
                    <a:pt x="13448" y="4436"/>
                  </a:cubicBezTo>
                  <a:lnTo>
                    <a:pt x="13364" y="4036"/>
                  </a:lnTo>
                  <a:cubicBezTo>
                    <a:pt x="13364" y="4036"/>
                    <a:pt x="11290" y="702"/>
                    <a:pt x="10985" y="66"/>
                  </a:cubicBezTo>
                  <a:cubicBezTo>
                    <a:pt x="10964" y="22"/>
                    <a:pt x="10948" y="0"/>
                    <a:pt x="10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14b0407d7b0_0_0"/>
            <p:cNvSpPr/>
            <p:nvPr/>
          </p:nvSpPr>
          <p:spPr>
            <a:xfrm>
              <a:off x="7200713" y="2845349"/>
              <a:ext cx="112961" cy="146411"/>
            </a:xfrm>
            <a:custGeom>
              <a:avLst/>
              <a:gdLst/>
              <a:ahLst/>
              <a:cxnLst/>
              <a:rect l="l" t="t" r="r" b="b"/>
              <a:pathLst>
                <a:path w="6754" h="8754" extrusionOk="0">
                  <a:moveTo>
                    <a:pt x="6718" y="1"/>
                  </a:moveTo>
                  <a:lnTo>
                    <a:pt x="961" y="2110"/>
                  </a:lnTo>
                  <a:cubicBezTo>
                    <a:pt x="961" y="2110"/>
                    <a:pt x="933" y="5461"/>
                    <a:pt x="798" y="5597"/>
                  </a:cubicBezTo>
                  <a:cubicBezTo>
                    <a:pt x="662" y="5732"/>
                    <a:pt x="0" y="6045"/>
                    <a:pt x="0" y="6045"/>
                  </a:cubicBezTo>
                  <a:cubicBezTo>
                    <a:pt x="0" y="6045"/>
                    <a:pt x="439" y="8753"/>
                    <a:pt x="1126" y="8753"/>
                  </a:cubicBezTo>
                  <a:cubicBezTo>
                    <a:pt x="1151" y="8753"/>
                    <a:pt x="1177" y="8750"/>
                    <a:pt x="1203" y="8742"/>
                  </a:cubicBezTo>
                  <a:cubicBezTo>
                    <a:pt x="1932" y="8525"/>
                    <a:pt x="6753" y="6090"/>
                    <a:pt x="6753" y="6090"/>
                  </a:cubicBezTo>
                  <a:cubicBezTo>
                    <a:pt x="6753" y="6090"/>
                    <a:pt x="6070" y="5814"/>
                    <a:pt x="6070" y="5542"/>
                  </a:cubicBezTo>
                  <a:cubicBezTo>
                    <a:pt x="6070" y="5273"/>
                    <a:pt x="6718" y="1"/>
                    <a:pt x="671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14b0407d7b0_0_0"/>
            <p:cNvSpPr/>
            <p:nvPr/>
          </p:nvSpPr>
          <p:spPr>
            <a:xfrm>
              <a:off x="7171110" y="2677012"/>
              <a:ext cx="193492" cy="217057"/>
            </a:xfrm>
            <a:custGeom>
              <a:avLst/>
              <a:gdLst/>
              <a:ahLst/>
              <a:cxnLst/>
              <a:rect l="l" t="t" r="r" b="b"/>
              <a:pathLst>
                <a:path w="11569" h="12978" extrusionOk="0">
                  <a:moveTo>
                    <a:pt x="6077" y="0"/>
                  </a:moveTo>
                  <a:cubicBezTo>
                    <a:pt x="5843" y="64"/>
                    <a:pt x="5481" y="64"/>
                    <a:pt x="5084" y="64"/>
                  </a:cubicBezTo>
                  <a:lnTo>
                    <a:pt x="5084" y="64"/>
                  </a:lnTo>
                  <a:cubicBezTo>
                    <a:pt x="4290" y="64"/>
                    <a:pt x="3354" y="64"/>
                    <a:pt x="3013" y="574"/>
                  </a:cubicBezTo>
                  <a:cubicBezTo>
                    <a:pt x="2502" y="1340"/>
                    <a:pt x="2056" y="3193"/>
                    <a:pt x="1863" y="3704"/>
                  </a:cubicBezTo>
                  <a:cubicBezTo>
                    <a:pt x="1482" y="4720"/>
                    <a:pt x="1234" y="5807"/>
                    <a:pt x="957" y="6855"/>
                  </a:cubicBezTo>
                  <a:cubicBezTo>
                    <a:pt x="596" y="8222"/>
                    <a:pt x="0" y="10724"/>
                    <a:pt x="1338" y="11867"/>
                  </a:cubicBezTo>
                  <a:cubicBezTo>
                    <a:pt x="1722" y="12195"/>
                    <a:pt x="1893" y="12304"/>
                    <a:pt x="2368" y="12389"/>
                  </a:cubicBezTo>
                  <a:cubicBezTo>
                    <a:pt x="3000" y="12505"/>
                    <a:pt x="3631" y="12633"/>
                    <a:pt x="4263" y="12747"/>
                  </a:cubicBezTo>
                  <a:cubicBezTo>
                    <a:pt x="4873" y="12857"/>
                    <a:pt x="5523" y="12977"/>
                    <a:pt x="6162" y="12977"/>
                  </a:cubicBezTo>
                  <a:cubicBezTo>
                    <a:pt x="6551" y="12977"/>
                    <a:pt x="6936" y="12932"/>
                    <a:pt x="7305" y="12813"/>
                  </a:cubicBezTo>
                  <a:cubicBezTo>
                    <a:pt x="8605" y="12389"/>
                    <a:pt x="9318" y="10601"/>
                    <a:pt x="9654" y="9387"/>
                  </a:cubicBezTo>
                  <a:lnTo>
                    <a:pt x="11569" y="2426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14b0407d7b0_0_0"/>
            <p:cNvSpPr/>
            <p:nvPr/>
          </p:nvSpPr>
          <p:spPr>
            <a:xfrm>
              <a:off x="7201164" y="3013419"/>
              <a:ext cx="63622" cy="396182"/>
            </a:xfrm>
            <a:custGeom>
              <a:avLst/>
              <a:gdLst/>
              <a:ahLst/>
              <a:cxnLst/>
              <a:rect l="l" t="t" r="r" b="b"/>
              <a:pathLst>
                <a:path w="3804" h="23688" extrusionOk="0">
                  <a:moveTo>
                    <a:pt x="814" y="0"/>
                  </a:moveTo>
                  <a:cubicBezTo>
                    <a:pt x="814" y="0"/>
                    <a:pt x="533" y="13078"/>
                    <a:pt x="0" y="21035"/>
                  </a:cubicBezTo>
                  <a:lnTo>
                    <a:pt x="1923" y="23688"/>
                  </a:lnTo>
                  <a:lnTo>
                    <a:pt x="3246" y="20365"/>
                  </a:lnTo>
                  <a:cubicBezTo>
                    <a:pt x="3246" y="20365"/>
                    <a:pt x="3804" y="10769"/>
                    <a:pt x="1994" y="92"/>
                  </a:cubicBezTo>
                  <a:lnTo>
                    <a:pt x="8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14b0407d7b0_0_0"/>
            <p:cNvSpPr/>
            <p:nvPr/>
          </p:nvSpPr>
          <p:spPr>
            <a:xfrm>
              <a:off x="7207369" y="2980403"/>
              <a:ext cx="44121" cy="34554"/>
            </a:xfrm>
            <a:custGeom>
              <a:avLst/>
              <a:gdLst/>
              <a:ahLst/>
              <a:cxnLst/>
              <a:rect l="l" t="t" r="r" b="b"/>
              <a:pathLst>
                <a:path w="2638" h="2066" extrusionOk="0">
                  <a:moveTo>
                    <a:pt x="1215" y="1"/>
                  </a:moveTo>
                  <a:lnTo>
                    <a:pt x="1042" y="69"/>
                  </a:lnTo>
                  <a:cubicBezTo>
                    <a:pt x="642" y="225"/>
                    <a:pt x="290" y="479"/>
                    <a:pt x="15" y="808"/>
                  </a:cubicBezTo>
                  <a:lnTo>
                    <a:pt x="0" y="825"/>
                  </a:lnTo>
                  <a:lnTo>
                    <a:pt x="46" y="1005"/>
                  </a:lnTo>
                  <a:cubicBezTo>
                    <a:pt x="130" y="1345"/>
                    <a:pt x="264" y="1672"/>
                    <a:pt x="443" y="1974"/>
                  </a:cubicBezTo>
                  <a:lnTo>
                    <a:pt x="1623" y="2066"/>
                  </a:lnTo>
                  <a:cubicBezTo>
                    <a:pt x="1623" y="2066"/>
                    <a:pt x="2426" y="1645"/>
                    <a:pt x="2532" y="1192"/>
                  </a:cubicBezTo>
                  <a:cubicBezTo>
                    <a:pt x="2638" y="741"/>
                    <a:pt x="1215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14b0407d7b0_0_0"/>
            <p:cNvSpPr/>
            <p:nvPr/>
          </p:nvSpPr>
          <p:spPr>
            <a:xfrm>
              <a:off x="7227673" y="2924408"/>
              <a:ext cx="98460" cy="106087"/>
            </a:xfrm>
            <a:custGeom>
              <a:avLst/>
              <a:gdLst/>
              <a:ahLst/>
              <a:cxnLst/>
              <a:rect l="l" t="t" r="r" b="b"/>
              <a:pathLst>
                <a:path w="5887" h="6343" extrusionOk="0">
                  <a:moveTo>
                    <a:pt x="4540" y="0"/>
                  </a:moveTo>
                  <a:cubicBezTo>
                    <a:pt x="4117" y="2616"/>
                    <a:pt x="1" y="3349"/>
                    <a:pt x="1" y="3349"/>
                  </a:cubicBezTo>
                  <a:cubicBezTo>
                    <a:pt x="1" y="3349"/>
                    <a:pt x="1690" y="4449"/>
                    <a:pt x="2397" y="6343"/>
                  </a:cubicBezTo>
                  <a:cubicBezTo>
                    <a:pt x="3907" y="5220"/>
                    <a:pt x="5280" y="2753"/>
                    <a:pt x="5886" y="1365"/>
                  </a:cubicBezTo>
                  <a:cubicBezTo>
                    <a:pt x="5294" y="469"/>
                    <a:pt x="4540" y="0"/>
                    <a:pt x="4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14b0407d7b0_0_0"/>
            <p:cNvSpPr/>
            <p:nvPr/>
          </p:nvSpPr>
          <p:spPr>
            <a:xfrm>
              <a:off x="7183703" y="2927368"/>
              <a:ext cx="43987" cy="90365"/>
            </a:xfrm>
            <a:custGeom>
              <a:avLst/>
              <a:gdLst/>
              <a:ahLst/>
              <a:cxnLst/>
              <a:rect l="l" t="t" r="r" b="b"/>
              <a:pathLst>
                <a:path w="2630" h="5403" extrusionOk="0">
                  <a:moveTo>
                    <a:pt x="1903" y="0"/>
                  </a:moveTo>
                  <a:cubicBezTo>
                    <a:pt x="1568" y="26"/>
                    <a:pt x="602" y="1262"/>
                    <a:pt x="602" y="1262"/>
                  </a:cubicBezTo>
                  <a:cubicBezTo>
                    <a:pt x="1" y="3174"/>
                    <a:pt x="282" y="5402"/>
                    <a:pt x="282" y="5402"/>
                  </a:cubicBezTo>
                  <a:cubicBezTo>
                    <a:pt x="1157" y="3755"/>
                    <a:pt x="2630" y="3172"/>
                    <a:pt x="2630" y="3172"/>
                  </a:cubicBezTo>
                  <a:cubicBezTo>
                    <a:pt x="2630" y="3172"/>
                    <a:pt x="1765" y="1576"/>
                    <a:pt x="1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14b0407d7b0_0_0"/>
            <p:cNvSpPr/>
            <p:nvPr/>
          </p:nvSpPr>
          <p:spPr>
            <a:xfrm>
              <a:off x="7181211" y="3468757"/>
              <a:ext cx="50041" cy="33885"/>
            </a:xfrm>
            <a:custGeom>
              <a:avLst/>
              <a:gdLst/>
              <a:ahLst/>
              <a:cxnLst/>
              <a:rect l="l" t="t" r="r" b="b"/>
              <a:pathLst>
                <a:path w="2992" h="2026" extrusionOk="0">
                  <a:moveTo>
                    <a:pt x="2964" y="1"/>
                  </a:moveTo>
                  <a:cubicBezTo>
                    <a:pt x="1501" y="220"/>
                    <a:pt x="962" y="764"/>
                    <a:pt x="139" y="1578"/>
                  </a:cubicBezTo>
                  <a:cubicBezTo>
                    <a:pt x="72" y="1645"/>
                    <a:pt x="0" y="1727"/>
                    <a:pt x="14" y="1822"/>
                  </a:cubicBezTo>
                  <a:cubicBezTo>
                    <a:pt x="34" y="1937"/>
                    <a:pt x="171" y="1990"/>
                    <a:pt x="287" y="2009"/>
                  </a:cubicBezTo>
                  <a:cubicBezTo>
                    <a:pt x="360" y="2020"/>
                    <a:pt x="427" y="2026"/>
                    <a:pt x="488" y="2026"/>
                  </a:cubicBezTo>
                  <a:cubicBezTo>
                    <a:pt x="996" y="2026"/>
                    <a:pt x="1146" y="1655"/>
                    <a:pt x="1711" y="1419"/>
                  </a:cubicBezTo>
                  <a:cubicBezTo>
                    <a:pt x="2139" y="1241"/>
                    <a:pt x="2566" y="1054"/>
                    <a:pt x="2991" y="868"/>
                  </a:cubicBezTo>
                  <a:lnTo>
                    <a:pt x="2964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14b0407d7b0_0_0"/>
            <p:cNvSpPr/>
            <p:nvPr/>
          </p:nvSpPr>
          <p:spPr>
            <a:xfrm>
              <a:off x="6933798" y="3278928"/>
              <a:ext cx="302940" cy="319163"/>
            </a:xfrm>
            <a:custGeom>
              <a:avLst/>
              <a:gdLst/>
              <a:ahLst/>
              <a:cxnLst/>
              <a:rect l="l" t="t" r="r" b="b"/>
              <a:pathLst>
                <a:path w="18113" h="19083" extrusionOk="0">
                  <a:moveTo>
                    <a:pt x="11896" y="1"/>
                  </a:moveTo>
                  <a:cubicBezTo>
                    <a:pt x="11893" y="1"/>
                    <a:pt x="11890" y="1"/>
                    <a:pt x="11888" y="1"/>
                  </a:cubicBezTo>
                  <a:lnTo>
                    <a:pt x="1078" y="948"/>
                  </a:lnTo>
                  <a:cubicBezTo>
                    <a:pt x="643" y="951"/>
                    <a:pt x="1" y="1589"/>
                    <a:pt x="141" y="2034"/>
                  </a:cubicBezTo>
                  <a:lnTo>
                    <a:pt x="5709" y="18385"/>
                  </a:lnTo>
                  <a:cubicBezTo>
                    <a:pt x="5833" y="18780"/>
                    <a:pt x="6224" y="19083"/>
                    <a:pt x="6610" y="19083"/>
                  </a:cubicBezTo>
                  <a:cubicBezTo>
                    <a:pt x="6612" y="19083"/>
                    <a:pt x="6614" y="19083"/>
                    <a:pt x="6616" y="19083"/>
                  </a:cubicBezTo>
                  <a:lnTo>
                    <a:pt x="17425" y="18134"/>
                  </a:lnTo>
                  <a:cubicBezTo>
                    <a:pt x="17860" y="18131"/>
                    <a:pt x="18113" y="17747"/>
                    <a:pt x="17974" y="17300"/>
                  </a:cubicBezTo>
                  <a:lnTo>
                    <a:pt x="12794" y="699"/>
                  </a:lnTo>
                  <a:cubicBezTo>
                    <a:pt x="12670" y="303"/>
                    <a:pt x="12281" y="1"/>
                    <a:pt x="11896" y="1"/>
                  </a:cubicBezTo>
                  <a:close/>
                </a:path>
              </a:pathLst>
            </a:custGeom>
            <a:solidFill>
              <a:srgbClr val="E9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14b0407d7b0_0_0"/>
            <p:cNvSpPr/>
            <p:nvPr/>
          </p:nvSpPr>
          <p:spPr>
            <a:xfrm>
              <a:off x="6934384" y="3286170"/>
              <a:ext cx="295213" cy="314915"/>
            </a:xfrm>
            <a:custGeom>
              <a:avLst/>
              <a:gdLst/>
              <a:ahLst/>
              <a:cxnLst/>
              <a:rect l="l" t="t" r="r" b="b"/>
              <a:pathLst>
                <a:path w="17651" h="18829" extrusionOk="0">
                  <a:moveTo>
                    <a:pt x="11503" y="0"/>
                  </a:moveTo>
                  <a:cubicBezTo>
                    <a:pt x="11501" y="0"/>
                    <a:pt x="11499" y="0"/>
                    <a:pt x="11497" y="0"/>
                  </a:cubicBezTo>
                  <a:lnTo>
                    <a:pt x="688" y="949"/>
                  </a:lnTo>
                  <a:cubicBezTo>
                    <a:pt x="254" y="952"/>
                    <a:pt x="0" y="1336"/>
                    <a:pt x="140" y="1783"/>
                  </a:cubicBezTo>
                  <a:lnTo>
                    <a:pt x="5248" y="18129"/>
                  </a:lnTo>
                  <a:cubicBezTo>
                    <a:pt x="5372" y="18526"/>
                    <a:pt x="5764" y="18828"/>
                    <a:pt x="6151" y="18828"/>
                  </a:cubicBezTo>
                  <a:cubicBezTo>
                    <a:pt x="6152" y="18828"/>
                    <a:pt x="6153" y="18828"/>
                    <a:pt x="6154" y="18828"/>
                  </a:cubicBezTo>
                  <a:lnTo>
                    <a:pt x="16963" y="17879"/>
                  </a:lnTo>
                  <a:cubicBezTo>
                    <a:pt x="17398" y="17876"/>
                    <a:pt x="17651" y="17491"/>
                    <a:pt x="17513" y="17046"/>
                  </a:cubicBezTo>
                  <a:lnTo>
                    <a:pt x="12403" y="699"/>
                  </a:lnTo>
                  <a:cubicBezTo>
                    <a:pt x="12280" y="303"/>
                    <a:pt x="11889" y="0"/>
                    <a:pt x="11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14b0407d7b0_0_0"/>
            <p:cNvSpPr/>
            <p:nvPr/>
          </p:nvSpPr>
          <p:spPr>
            <a:xfrm>
              <a:off x="6997420" y="3281604"/>
              <a:ext cx="90984" cy="31359"/>
            </a:xfrm>
            <a:custGeom>
              <a:avLst/>
              <a:gdLst/>
              <a:ahLst/>
              <a:cxnLst/>
              <a:rect l="l" t="t" r="r" b="b"/>
              <a:pathLst>
                <a:path w="5440" h="1875" extrusionOk="0">
                  <a:moveTo>
                    <a:pt x="5024" y="1"/>
                  </a:moveTo>
                  <a:lnTo>
                    <a:pt x="0" y="441"/>
                  </a:lnTo>
                  <a:lnTo>
                    <a:pt x="383" y="1874"/>
                  </a:lnTo>
                  <a:lnTo>
                    <a:pt x="5439" y="1428"/>
                  </a:lnTo>
                  <a:lnTo>
                    <a:pt x="50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14b0407d7b0_0_0"/>
            <p:cNvSpPr/>
            <p:nvPr/>
          </p:nvSpPr>
          <p:spPr>
            <a:xfrm>
              <a:off x="7009780" y="3243588"/>
              <a:ext cx="52483" cy="50259"/>
            </a:xfrm>
            <a:custGeom>
              <a:avLst/>
              <a:gdLst/>
              <a:ahLst/>
              <a:cxnLst/>
              <a:rect l="l" t="t" r="r" b="b"/>
              <a:pathLst>
                <a:path w="3138" h="3005" extrusionOk="0">
                  <a:moveTo>
                    <a:pt x="1270" y="574"/>
                  </a:moveTo>
                  <a:cubicBezTo>
                    <a:pt x="1626" y="574"/>
                    <a:pt x="1992" y="853"/>
                    <a:pt x="2107" y="1225"/>
                  </a:cubicBezTo>
                  <a:cubicBezTo>
                    <a:pt x="2230" y="1616"/>
                    <a:pt x="2026" y="1962"/>
                    <a:pt x="1652" y="1997"/>
                  </a:cubicBezTo>
                  <a:cubicBezTo>
                    <a:pt x="1632" y="1998"/>
                    <a:pt x="1611" y="1999"/>
                    <a:pt x="1591" y="1999"/>
                  </a:cubicBezTo>
                  <a:cubicBezTo>
                    <a:pt x="1235" y="1999"/>
                    <a:pt x="869" y="1720"/>
                    <a:pt x="753" y="1350"/>
                  </a:cubicBezTo>
                  <a:lnTo>
                    <a:pt x="754" y="1350"/>
                  </a:lnTo>
                  <a:cubicBezTo>
                    <a:pt x="631" y="958"/>
                    <a:pt x="835" y="612"/>
                    <a:pt x="1209" y="577"/>
                  </a:cubicBezTo>
                  <a:cubicBezTo>
                    <a:pt x="1229" y="575"/>
                    <a:pt x="1250" y="574"/>
                    <a:pt x="1270" y="574"/>
                  </a:cubicBezTo>
                  <a:close/>
                  <a:moveTo>
                    <a:pt x="1138" y="1"/>
                  </a:moveTo>
                  <a:cubicBezTo>
                    <a:pt x="1102" y="1"/>
                    <a:pt x="1066" y="2"/>
                    <a:pt x="1029" y="6"/>
                  </a:cubicBezTo>
                  <a:cubicBezTo>
                    <a:pt x="363" y="67"/>
                    <a:pt x="1" y="684"/>
                    <a:pt x="219" y="1383"/>
                  </a:cubicBezTo>
                  <a:lnTo>
                    <a:pt x="724" y="3004"/>
                  </a:lnTo>
                  <a:lnTo>
                    <a:pt x="3137" y="2780"/>
                  </a:lnTo>
                  <a:lnTo>
                    <a:pt x="2631" y="1159"/>
                  </a:lnTo>
                  <a:cubicBezTo>
                    <a:pt x="2426" y="498"/>
                    <a:pt x="1772" y="1"/>
                    <a:pt x="1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14b0407d7b0_0_0"/>
            <p:cNvSpPr/>
            <p:nvPr/>
          </p:nvSpPr>
          <p:spPr>
            <a:xfrm>
              <a:off x="7173585" y="3449372"/>
              <a:ext cx="149304" cy="107508"/>
            </a:xfrm>
            <a:custGeom>
              <a:avLst/>
              <a:gdLst/>
              <a:ahLst/>
              <a:cxnLst/>
              <a:rect l="l" t="t" r="r" b="b"/>
              <a:pathLst>
                <a:path w="8927" h="6428" extrusionOk="0">
                  <a:moveTo>
                    <a:pt x="7539" y="1"/>
                  </a:moveTo>
                  <a:cubicBezTo>
                    <a:pt x="6404" y="236"/>
                    <a:pt x="3382" y="1138"/>
                    <a:pt x="3065" y="1288"/>
                  </a:cubicBezTo>
                  <a:cubicBezTo>
                    <a:pt x="2687" y="1466"/>
                    <a:pt x="1435" y="2416"/>
                    <a:pt x="1138" y="2712"/>
                  </a:cubicBezTo>
                  <a:cubicBezTo>
                    <a:pt x="1" y="3853"/>
                    <a:pt x="583" y="4385"/>
                    <a:pt x="135" y="5932"/>
                  </a:cubicBezTo>
                  <a:cubicBezTo>
                    <a:pt x="114" y="6012"/>
                    <a:pt x="105" y="6095"/>
                    <a:pt x="107" y="6177"/>
                  </a:cubicBezTo>
                  <a:cubicBezTo>
                    <a:pt x="107" y="6290"/>
                    <a:pt x="213" y="6392"/>
                    <a:pt x="352" y="6392"/>
                  </a:cubicBezTo>
                  <a:cubicBezTo>
                    <a:pt x="412" y="6392"/>
                    <a:pt x="478" y="6373"/>
                    <a:pt x="545" y="6327"/>
                  </a:cubicBezTo>
                  <a:cubicBezTo>
                    <a:pt x="586" y="6398"/>
                    <a:pt x="657" y="6428"/>
                    <a:pt x="739" y="6428"/>
                  </a:cubicBezTo>
                  <a:cubicBezTo>
                    <a:pt x="888" y="6428"/>
                    <a:pt x="1074" y="6326"/>
                    <a:pt x="1184" y="6186"/>
                  </a:cubicBezTo>
                  <a:lnTo>
                    <a:pt x="1184" y="6186"/>
                  </a:lnTo>
                  <a:cubicBezTo>
                    <a:pt x="1182" y="6279"/>
                    <a:pt x="1261" y="6352"/>
                    <a:pt x="1402" y="6352"/>
                  </a:cubicBezTo>
                  <a:cubicBezTo>
                    <a:pt x="1493" y="6352"/>
                    <a:pt x="1609" y="6322"/>
                    <a:pt x="1746" y="6246"/>
                  </a:cubicBezTo>
                  <a:cubicBezTo>
                    <a:pt x="1933" y="6142"/>
                    <a:pt x="1900" y="6152"/>
                    <a:pt x="2334" y="5764"/>
                  </a:cubicBezTo>
                  <a:cubicBezTo>
                    <a:pt x="2645" y="5487"/>
                    <a:pt x="3006" y="5267"/>
                    <a:pt x="3566" y="5014"/>
                  </a:cubicBezTo>
                  <a:cubicBezTo>
                    <a:pt x="3941" y="4845"/>
                    <a:pt x="4421" y="4693"/>
                    <a:pt x="4766" y="4466"/>
                  </a:cubicBezTo>
                  <a:cubicBezTo>
                    <a:pt x="5224" y="4165"/>
                    <a:pt x="6043" y="4092"/>
                    <a:pt x="6447" y="2782"/>
                  </a:cubicBezTo>
                  <a:cubicBezTo>
                    <a:pt x="6536" y="2493"/>
                    <a:pt x="6821" y="2314"/>
                    <a:pt x="7078" y="2153"/>
                  </a:cubicBezTo>
                  <a:lnTo>
                    <a:pt x="8926" y="993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14b0407d7b0_0_0"/>
            <p:cNvSpPr/>
            <p:nvPr/>
          </p:nvSpPr>
          <p:spPr>
            <a:xfrm>
              <a:off x="7269252" y="2964515"/>
              <a:ext cx="276682" cy="534247"/>
            </a:xfrm>
            <a:custGeom>
              <a:avLst/>
              <a:gdLst/>
              <a:ahLst/>
              <a:cxnLst/>
              <a:rect l="l" t="t" r="r" b="b"/>
              <a:pathLst>
                <a:path w="16543" h="31943" extrusionOk="0">
                  <a:moveTo>
                    <a:pt x="9170" y="0"/>
                  </a:moveTo>
                  <a:lnTo>
                    <a:pt x="8786" y="7722"/>
                  </a:lnTo>
                  <a:cubicBezTo>
                    <a:pt x="9269" y="9436"/>
                    <a:pt x="11268" y="21317"/>
                    <a:pt x="11268" y="21317"/>
                  </a:cubicBezTo>
                  <a:lnTo>
                    <a:pt x="1" y="29477"/>
                  </a:lnTo>
                  <a:lnTo>
                    <a:pt x="938" y="31942"/>
                  </a:lnTo>
                  <a:cubicBezTo>
                    <a:pt x="938" y="31942"/>
                    <a:pt x="14419" y="27415"/>
                    <a:pt x="15481" y="24321"/>
                  </a:cubicBezTo>
                  <a:cubicBezTo>
                    <a:pt x="16543" y="21227"/>
                    <a:pt x="16494" y="7251"/>
                    <a:pt x="12749" y="2348"/>
                  </a:cubicBezTo>
                  <a:cubicBezTo>
                    <a:pt x="11558" y="788"/>
                    <a:pt x="9170" y="0"/>
                    <a:pt x="9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14b0407d7b0_0_0"/>
            <p:cNvSpPr/>
            <p:nvPr/>
          </p:nvSpPr>
          <p:spPr>
            <a:xfrm>
              <a:off x="7194591" y="3520905"/>
              <a:ext cx="28382" cy="28901"/>
            </a:xfrm>
            <a:custGeom>
              <a:avLst/>
              <a:gdLst/>
              <a:ahLst/>
              <a:cxnLst/>
              <a:rect l="l" t="t" r="r" b="b"/>
              <a:pathLst>
                <a:path w="1697" h="1728" extrusionOk="0">
                  <a:moveTo>
                    <a:pt x="1696" y="1"/>
                  </a:moveTo>
                  <a:lnTo>
                    <a:pt x="1357" y="184"/>
                  </a:lnTo>
                  <a:cubicBezTo>
                    <a:pt x="1170" y="301"/>
                    <a:pt x="886" y="469"/>
                    <a:pt x="687" y="713"/>
                  </a:cubicBezTo>
                  <a:cubicBezTo>
                    <a:pt x="276" y="1178"/>
                    <a:pt x="1" y="1728"/>
                    <a:pt x="1" y="1728"/>
                  </a:cubicBezTo>
                  <a:cubicBezTo>
                    <a:pt x="104" y="1649"/>
                    <a:pt x="199" y="1562"/>
                    <a:pt x="288" y="1469"/>
                  </a:cubicBezTo>
                  <a:cubicBezTo>
                    <a:pt x="452" y="1305"/>
                    <a:pt x="642" y="1067"/>
                    <a:pt x="830" y="834"/>
                  </a:cubicBezTo>
                  <a:cubicBezTo>
                    <a:pt x="1010" y="595"/>
                    <a:pt x="1238" y="416"/>
                    <a:pt x="1414" y="261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14b0407d7b0_0_0"/>
            <p:cNvSpPr/>
            <p:nvPr/>
          </p:nvSpPr>
          <p:spPr>
            <a:xfrm>
              <a:off x="7184673" y="3508428"/>
              <a:ext cx="27914" cy="42716"/>
            </a:xfrm>
            <a:custGeom>
              <a:avLst/>
              <a:gdLst/>
              <a:ahLst/>
              <a:cxnLst/>
              <a:rect l="l" t="t" r="r" b="b"/>
              <a:pathLst>
                <a:path w="1669" h="2554" extrusionOk="0">
                  <a:moveTo>
                    <a:pt x="1668" y="1"/>
                  </a:moveTo>
                  <a:cubicBezTo>
                    <a:pt x="1668" y="1"/>
                    <a:pt x="1489" y="85"/>
                    <a:pt x="1277" y="292"/>
                  </a:cubicBezTo>
                  <a:cubicBezTo>
                    <a:pt x="1075" y="506"/>
                    <a:pt x="811" y="781"/>
                    <a:pt x="627" y="1152"/>
                  </a:cubicBezTo>
                  <a:cubicBezTo>
                    <a:pt x="467" y="1496"/>
                    <a:pt x="298" y="1840"/>
                    <a:pt x="183" y="2106"/>
                  </a:cubicBezTo>
                  <a:cubicBezTo>
                    <a:pt x="64" y="2368"/>
                    <a:pt x="0" y="2554"/>
                    <a:pt x="0" y="2554"/>
                  </a:cubicBezTo>
                  <a:cubicBezTo>
                    <a:pt x="0" y="2554"/>
                    <a:pt x="501" y="1953"/>
                    <a:pt x="799" y="1228"/>
                  </a:cubicBezTo>
                  <a:cubicBezTo>
                    <a:pt x="832" y="1134"/>
                    <a:pt x="872" y="1072"/>
                    <a:pt x="923" y="987"/>
                  </a:cubicBezTo>
                  <a:lnTo>
                    <a:pt x="1073" y="758"/>
                  </a:lnTo>
                  <a:cubicBezTo>
                    <a:pt x="1169" y="607"/>
                    <a:pt x="1266" y="470"/>
                    <a:pt x="1353" y="357"/>
                  </a:cubicBezTo>
                  <a:cubicBezTo>
                    <a:pt x="1514" y="120"/>
                    <a:pt x="1668" y="1"/>
                    <a:pt x="1668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14b0407d7b0_0_0"/>
            <p:cNvSpPr/>
            <p:nvPr/>
          </p:nvSpPr>
          <p:spPr>
            <a:xfrm>
              <a:off x="7178770" y="3498326"/>
              <a:ext cx="21876" cy="43987"/>
            </a:xfrm>
            <a:custGeom>
              <a:avLst/>
              <a:gdLst/>
              <a:ahLst/>
              <a:cxnLst/>
              <a:rect l="l" t="t" r="r" b="b"/>
              <a:pathLst>
                <a:path w="1308" h="2630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204" y="116"/>
                    <a:pt x="1092" y="226"/>
                    <a:pt x="975" y="328"/>
                  </a:cubicBezTo>
                  <a:cubicBezTo>
                    <a:pt x="855" y="438"/>
                    <a:pt x="741" y="553"/>
                    <a:pt x="636" y="677"/>
                  </a:cubicBezTo>
                  <a:cubicBezTo>
                    <a:pt x="517" y="836"/>
                    <a:pt x="447" y="997"/>
                    <a:pt x="363" y="1171"/>
                  </a:cubicBezTo>
                  <a:cubicBezTo>
                    <a:pt x="216" y="1485"/>
                    <a:pt x="110" y="1818"/>
                    <a:pt x="49" y="2160"/>
                  </a:cubicBezTo>
                  <a:cubicBezTo>
                    <a:pt x="19" y="2316"/>
                    <a:pt x="3" y="2473"/>
                    <a:pt x="1" y="2630"/>
                  </a:cubicBezTo>
                  <a:cubicBezTo>
                    <a:pt x="1" y="2630"/>
                    <a:pt x="72" y="2454"/>
                    <a:pt x="168" y="2193"/>
                  </a:cubicBezTo>
                  <a:cubicBezTo>
                    <a:pt x="267" y="1932"/>
                    <a:pt x="394" y="1586"/>
                    <a:pt x="534" y="1245"/>
                  </a:cubicBezTo>
                  <a:cubicBezTo>
                    <a:pt x="604" y="1081"/>
                    <a:pt x="674" y="893"/>
                    <a:pt x="748" y="759"/>
                  </a:cubicBezTo>
                  <a:cubicBezTo>
                    <a:pt x="840" y="619"/>
                    <a:pt x="952" y="496"/>
                    <a:pt x="1035" y="383"/>
                  </a:cubicBezTo>
                  <a:cubicBezTo>
                    <a:pt x="1134" y="262"/>
                    <a:pt x="1225" y="134"/>
                    <a:pt x="1308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14b0407d7b0_0_0"/>
            <p:cNvSpPr/>
            <p:nvPr/>
          </p:nvSpPr>
          <p:spPr>
            <a:xfrm>
              <a:off x="7189758" y="2632490"/>
              <a:ext cx="221891" cy="244954"/>
            </a:xfrm>
            <a:custGeom>
              <a:avLst/>
              <a:gdLst/>
              <a:ahLst/>
              <a:cxnLst/>
              <a:rect l="l" t="t" r="r" b="b"/>
              <a:pathLst>
                <a:path w="13267" h="14646" extrusionOk="0">
                  <a:moveTo>
                    <a:pt x="1359" y="1"/>
                  </a:moveTo>
                  <a:cubicBezTo>
                    <a:pt x="1135" y="233"/>
                    <a:pt x="959" y="507"/>
                    <a:pt x="843" y="808"/>
                  </a:cubicBezTo>
                  <a:cubicBezTo>
                    <a:pt x="725" y="606"/>
                    <a:pt x="629" y="390"/>
                    <a:pt x="561" y="165"/>
                  </a:cubicBezTo>
                  <a:cubicBezTo>
                    <a:pt x="226" y="726"/>
                    <a:pt x="0" y="1368"/>
                    <a:pt x="7" y="2021"/>
                  </a:cubicBezTo>
                  <a:cubicBezTo>
                    <a:pt x="14" y="2675"/>
                    <a:pt x="271" y="3340"/>
                    <a:pt x="771" y="3764"/>
                  </a:cubicBezTo>
                  <a:cubicBezTo>
                    <a:pt x="1080" y="4025"/>
                    <a:pt x="1463" y="4185"/>
                    <a:pt x="1848" y="4306"/>
                  </a:cubicBezTo>
                  <a:cubicBezTo>
                    <a:pt x="2767" y="4596"/>
                    <a:pt x="3735" y="4695"/>
                    <a:pt x="4678" y="4887"/>
                  </a:cubicBezTo>
                  <a:cubicBezTo>
                    <a:pt x="5623" y="5080"/>
                    <a:pt x="6576" y="5384"/>
                    <a:pt x="7307" y="6012"/>
                  </a:cubicBezTo>
                  <a:cubicBezTo>
                    <a:pt x="7531" y="6204"/>
                    <a:pt x="7735" y="6430"/>
                    <a:pt x="7848" y="6704"/>
                  </a:cubicBezTo>
                  <a:cubicBezTo>
                    <a:pt x="8069" y="7245"/>
                    <a:pt x="7896" y="7860"/>
                    <a:pt x="7722" y="8419"/>
                  </a:cubicBezTo>
                  <a:cubicBezTo>
                    <a:pt x="7545" y="8990"/>
                    <a:pt x="7368" y="9561"/>
                    <a:pt x="7190" y="10132"/>
                  </a:cubicBezTo>
                  <a:cubicBezTo>
                    <a:pt x="7111" y="10389"/>
                    <a:pt x="7030" y="10663"/>
                    <a:pt x="7093" y="10925"/>
                  </a:cubicBezTo>
                  <a:cubicBezTo>
                    <a:pt x="7149" y="11153"/>
                    <a:pt x="7357" y="11358"/>
                    <a:pt x="7582" y="11358"/>
                  </a:cubicBezTo>
                  <a:cubicBezTo>
                    <a:pt x="7616" y="11358"/>
                    <a:pt x="7651" y="11354"/>
                    <a:pt x="7685" y="11344"/>
                  </a:cubicBezTo>
                  <a:cubicBezTo>
                    <a:pt x="7945" y="11266"/>
                    <a:pt x="8038" y="10957"/>
                    <a:pt x="8189" y="10733"/>
                  </a:cubicBezTo>
                  <a:cubicBezTo>
                    <a:pt x="8297" y="10574"/>
                    <a:pt x="8413" y="10513"/>
                    <a:pt x="8538" y="10513"/>
                  </a:cubicBezTo>
                  <a:cubicBezTo>
                    <a:pt x="8746" y="10513"/>
                    <a:pt x="8981" y="10680"/>
                    <a:pt x="9256" y="10841"/>
                  </a:cubicBezTo>
                  <a:lnTo>
                    <a:pt x="8329" y="12879"/>
                  </a:lnTo>
                  <a:cubicBezTo>
                    <a:pt x="8128" y="13153"/>
                    <a:pt x="7403" y="13758"/>
                    <a:pt x="7410" y="14096"/>
                  </a:cubicBezTo>
                  <a:cubicBezTo>
                    <a:pt x="7418" y="14570"/>
                    <a:pt x="8334" y="14530"/>
                    <a:pt x="8801" y="14619"/>
                  </a:cubicBezTo>
                  <a:cubicBezTo>
                    <a:pt x="8895" y="14637"/>
                    <a:pt x="8997" y="14646"/>
                    <a:pt x="9103" y="14646"/>
                  </a:cubicBezTo>
                  <a:cubicBezTo>
                    <a:pt x="9521" y="14646"/>
                    <a:pt x="10000" y="14509"/>
                    <a:pt x="10301" y="14281"/>
                  </a:cubicBezTo>
                  <a:cubicBezTo>
                    <a:pt x="10678" y="13994"/>
                    <a:pt x="10828" y="13717"/>
                    <a:pt x="11099" y="13327"/>
                  </a:cubicBezTo>
                  <a:cubicBezTo>
                    <a:pt x="12172" y="11776"/>
                    <a:pt x="13267" y="9741"/>
                    <a:pt x="13124" y="7860"/>
                  </a:cubicBezTo>
                  <a:cubicBezTo>
                    <a:pt x="13008" y="6323"/>
                    <a:pt x="12606" y="5288"/>
                    <a:pt x="11680" y="4436"/>
                  </a:cubicBezTo>
                  <a:cubicBezTo>
                    <a:pt x="11595" y="4359"/>
                    <a:pt x="11506" y="4278"/>
                    <a:pt x="11476" y="4166"/>
                  </a:cubicBezTo>
                  <a:cubicBezTo>
                    <a:pt x="11507" y="2472"/>
                    <a:pt x="10642" y="2167"/>
                    <a:pt x="9598" y="1698"/>
                  </a:cubicBezTo>
                  <a:cubicBezTo>
                    <a:pt x="8089" y="1022"/>
                    <a:pt x="1634" y="1533"/>
                    <a:pt x="1359" y="1"/>
                  </a:cubicBezTo>
                  <a:close/>
                </a:path>
              </a:pathLst>
            </a:custGeom>
            <a:solidFill>
              <a:srgbClr val="3B2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14b0407d7b0_0_0"/>
            <p:cNvSpPr/>
            <p:nvPr/>
          </p:nvSpPr>
          <p:spPr>
            <a:xfrm>
              <a:off x="7315045" y="2804072"/>
              <a:ext cx="39872" cy="51664"/>
            </a:xfrm>
            <a:custGeom>
              <a:avLst/>
              <a:gdLst/>
              <a:ahLst/>
              <a:cxnLst/>
              <a:rect l="l" t="t" r="r" b="b"/>
              <a:pathLst>
                <a:path w="2384" h="3089" extrusionOk="0">
                  <a:moveTo>
                    <a:pt x="1451" y="0"/>
                  </a:moveTo>
                  <a:cubicBezTo>
                    <a:pt x="1378" y="0"/>
                    <a:pt x="1300" y="11"/>
                    <a:pt x="1219" y="34"/>
                  </a:cubicBezTo>
                  <a:cubicBezTo>
                    <a:pt x="784" y="158"/>
                    <a:pt x="512" y="652"/>
                    <a:pt x="517" y="1104"/>
                  </a:cubicBezTo>
                  <a:lnTo>
                    <a:pt x="76" y="2359"/>
                  </a:lnTo>
                  <a:cubicBezTo>
                    <a:pt x="76" y="2359"/>
                    <a:pt x="0" y="2674"/>
                    <a:pt x="197" y="2923"/>
                  </a:cubicBezTo>
                  <a:cubicBezTo>
                    <a:pt x="295" y="3046"/>
                    <a:pt x="450" y="3089"/>
                    <a:pt x="609" y="3089"/>
                  </a:cubicBezTo>
                  <a:cubicBezTo>
                    <a:pt x="731" y="3089"/>
                    <a:pt x="856" y="3064"/>
                    <a:pt x="961" y="3030"/>
                  </a:cubicBezTo>
                  <a:cubicBezTo>
                    <a:pt x="1647" y="2808"/>
                    <a:pt x="2121" y="2141"/>
                    <a:pt x="2249" y="1450"/>
                  </a:cubicBezTo>
                  <a:cubicBezTo>
                    <a:pt x="2384" y="725"/>
                    <a:pt x="2052" y="0"/>
                    <a:pt x="14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14b0407d7b0_0_0"/>
            <p:cNvSpPr/>
            <p:nvPr/>
          </p:nvSpPr>
          <p:spPr>
            <a:xfrm>
              <a:off x="7216367" y="2885422"/>
              <a:ext cx="35106" cy="19334"/>
            </a:xfrm>
            <a:custGeom>
              <a:avLst/>
              <a:gdLst/>
              <a:ahLst/>
              <a:cxnLst/>
              <a:rect l="l" t="t" r="r" b="b"/>
              <a:pathLst>
                <a:path w="2099" h="1156" extrusionOk="0">
                  <a:moveTo>
                    <a:pt x="27" y="1"/>
                  </a:moveTo>
                  <a:lnTo>
                    <a:pt x="0" y="1156"/>
                  </a:lnTo>
                  <a:cubicBezTo>
                    <a:pt x="1407" y="1156"/>
                    <a:pt x="2098" y="382"/>
                    <a:pt x="2098" y="382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g14b0407d7b0_0_0"/>
          <p:cNvSpPr txBox="1">
            <a:spLocks noGrp="1"/>
          </p:cNvSpPr>
          <p:nvPr>
            <p:ph type="title" idx="4294967295"/>
          </p:nvPr>
        </p:nvSpPr>
        <p:spPr>
          <a:xfrm>
            <a:off x="3120599" y="104475"/>
            <a:ext cx="3099447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DATA DRIVEN ACTIONS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86" name="Google Shape;786;g14b0407d7b0_0_0"/>
          <p:cNvSpPr txBox="1"/>
          <p:nvPr/>
        </p:nvSpPr>
        <p:spPr>
          <a:xfrm>
            <a:off x="1112650" y="724850"/>
            <a:ext cx="3335400" cy="220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Move Silver and Bronze customers to Gold level</a:t>
            </a:r>
            <a:endParaRPr sz="1600" b="1" dirty="0">
              <a:solidFill>
                <a:srgbClr val="00DAEC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Following the Gold level, the majority of customers are divided into Silver and Bronze levels. It is convenient to engage this type of customer, increasing loyalty and developing up/cross-selling actions (creating personalized promotional item bundles in both physical and online stores). Some possible strategies include customizable email campaigns, sales offer based on customer habits, developing a strong relationship with customers beginning with the onboarding process, and offering rewards.</a:t>
            </a:r>
            <a:endParaRPr sz="16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7" name="Google Shape;787;g14b0407d7b0_0_0"/>
          <p:cNvSpPr txBox="1"/>
          <p:nvPr/>
        </p:nvSpPr>
        <p:spPr>
          <a:xfrm>
            <a:off x="1112650" y="3156325"/>
            <a:ext cx="3290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CRM</a:t>
            </a:r>
            <a:endParaRPr sz="1600" b="1" dirty="0">
              <a:solidFill>
                <a:srgbClr val="00DAEC"/>
              </a:solidFill>
              <a:highlight>
                <a:schemeClr val="accent4"/>
              </a:highlight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Customer relationship management to boost loyalty, advocacy, and sales opportunities</a:t>
            </a:r>
            <a:endParaRPr sz="16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8" name="Google Shape;788;g14b0407d7b0_0_0"/>
          <p:cNvSpPr txBox="1"/>
          <p:nvPr/>
        </p:nvSpPr>
        <p:spPr>
          <a:xfrm>
            <a:off x="5497725" y="724850"/>
            <a:ext cx="300000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Churners prediction and caring action</a:t>
            </a:r>
            <a:endParaRPr sz="1100" dirty="0">
              <a:solidFill>
                <a:srgbClr val="00DAEC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Keeping potential churner costs less than acquiring a new one. Indeed, it is critical to plan and implements caring actions in order to avoid losing them. Some specific actions include: providing special offers, rationalizing and diversifying the contact marketing strategy based on churner risk, and so on.</a:t>
            </a:r>
            <a:r>
              <a:rPr lang="en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.</a:t>
            </a:r>
            <a:endParaRPr sz="16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9" name="Google Shape;789;g14b0407d7b0_0_0"/>
          <p:cNvSpPr txBox="1"/>
          <p:nvPr/>
        </p:nvSpPr>
        <p:spPr>
          <a:xfrm>
            <a:off x="5497725" y="2587250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Insight integration in the marketing automation</a:t>
            </a:r>
            <a:r>
              <a:rPr lang="en" sz="1600" b="1" dirty="0">
                <a:solidFill>
                  <a:schemeClr val="accent1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 </a:t>
            </a:r>
            <a:endParaRPr sz="16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To supplement the contact strategy with the 'next best product to buy' based on the relationship between the leading and pulling categories</a:t>
            </a:r>
            <a:r>
              <a:rPr lang="en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.</a:t>
            </a:r>
            <a:endParaRPr dirty="0"/>
          </a:p>
        </p:txBody>
      </p:sp>
      <p:sp>
        <p:nvSpPr>
          <p:cNvPr id="790" name="Google Shape;790;g14b0407d7b0_0_0"/>
          <p:cNvSpPr txBox="1"/>
          <p:nvPr/>
        </p:nvSpPr>
        <p:spPr>
          <a:xfrm>
            <a:off x="1112650" y="4084925"/>
            <a:ext cx="32904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Layout optimization</a:t>
            </a:r>
            <a:endParaRPr sz="1600" dirty="0">
              <a:solidFill>
                <a:srgbClr val="00DAEC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Optimize product allocation by dividing items into leading and pull categories.</a:t>
            </a:r>
            <a:endParaRPr sz="11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1" name="Google Shape;791;g14b0407d7b0_0_0"/>
          <p:cNvSpPr txBox="1"/>
          <p:nvPr/>
        </p:nvSpPr>
        <p:spPr>
          <a:xfrm>
            <a:off x="5497725" y="3773425"/>
            <a:ext cx="2386500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Promotions</a:t>
            </a:r>
            <a:endParaRPr sz="1600" dirty="0">
              <a:solidFill>
                <a:srgbClr val="00DAEC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Promotions can be defined by calculating the average latency for certain product associations.</a:t>
            </a:r>
            <a:endParaRPr dirty="0"/>
          </a:p>
        </p:txBody>
      </p:sp>
      <p:pic>
        <p:nvPicPr>
          <p:cNvPr id="792" name="Google Shape;792;g14b0407d7b0_0_0"/>
          <p:cNvPicPr preferRelativeResize="0"/>
          <p:nvPr/>
        </p:nvPicPr>
        <p:blipFill rotWithShape="1">
          <a:blip r:embed="rId3">
            <a:alphaModFix/>
          </a:blip>
          <a:srcRect l="7279" r="7772"/>
          <a:stretch/>
        </p:blipFill>
        <p:spPr>
          <a:xfrm>
            <a:off x="176425" y="753388"/>
            <a:ext cx="936224" cy="7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g14b0407d7b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50" y="309515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g14b0407d7b0_0_0"/>
          <p:cNvPicPr preferRelativeResize="0"/>
          <p:nvPr/>
        </p:nvPicPr>
        <p:blipFill rotWithShape="1">
          <a:blip r:embed="rId5">
            <a:alphaModFix/>
          </a:blip>
          <a:srcRect l="4913" t="11532" r="5584" b="6210"/>
          <a:stretch/>
        </p:blipFill>
        <p:spPr>
          <a:xfrm>
            <a:off x="4626625" y="776787"/>
            <a:ext cx="810200" cy="72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14b0407d7b0_0_0"/>
          <p:cNvPicPr preferRelativeResize="0"/>
          <p:nvPr/>
        </p:nvPicPr>
        <p:blipFill rotWithShape="1">
          <a:blip r:embed="rId6">
            <a:alphaModFix/>
          </a:blip>
          <a:srcRect l="25146" t="25746" r="26297" b="24589"/>
          <a:stretch/>
        </p:blipFill>
        <p:spPr>
          <a:xfrm>
            <a:off x="5226000" y="1434154"/>
            <a:ext cx="271725" cy="2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14b0407d7b0_0_0"/>
          <p:cNvPicPr preferRelativeResize="0"/>
          <p:nvPr/>
        </p:nvPicPr>
        <p:blipFill rotWithShape="1">
          <a:blip r:embed="rId7">
            <a:alphaModFix/>
          </a:blip>
          <a:srcRect l="15472" t="13751" r="15174" b="13100"/>
          <a:stretch/>
        </p:blipFill>
        <p:spPr>
          <a:xfrm>
            <a:off x="4875614" y="2686625"/>
            <a:ext cx="637411" cy="6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g14b0407d7b0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1827" y="3748500"/>
            <a:ext cx="591550" cy="5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g14b0407d7b0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075" y="4153275"/>
            <a:ext cx="718575" cy="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>
            <a:spLocks noGrp="1"/>
          </p:cNvSpPr>
          <p:nvPr>
            <p:ph type="body" idx="1"/>
          </p:nvPr>
        </p:nvSpPr>
        <p:spPr>
          <a:xfrm>
            <a:off x="639950" y="1515775"/>
            <a:ext cx="7451400" cy="30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 dirty="0"/>
              <a:t>1) </a:t>
            </a:r>
            <a:r>
              <a:rPr lang="en" sz="1800" b="1" i="1" dirty="0">
                <a:solidFill>
                  <a:srgbClr val="EE96FA"/>
                </a:solidFill>
              </a:rPr>
              <a:t>Customer  </a:t>
            </a:r>
            <a:r>
              <a:rPr lang="en" sz="1800" dirty="0"/>
              <a:t>relationship </a:t>
            </a:r>
            <a:r>
              <a:rPr lang="en" sz="1800" b="1" i="1" dirty="0">
                <a:solidFill>
                  <a:srgbClr val="EE96FA"/>
                </a:solidFill>
              </a:rPr>
              <a:t>valorization:</a:t>
            </a:r>
            <a:endParaRPr sz="1800" dirty="0"/>
          </a:p>
          <a:p>
            <a:pPr marL="9144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 dirty="0"/>
              <a:t>How do we increase the relationship profits?</a:t>
            </a:r>
            <a:endParaRPr dirty="0"/>
          </a:p>
          <a:p>
            <a:pPr marL="9144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 dirty="0"/>
              <a:t>Which are the customer base features? How can it be divided?</a:t>
            </a:r>
            <a:endParaRPr dirty="0"/>
          </a:p>
          <a:p>
            <a:pPr marL="9144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 dirty="0"/>
              <a:t>Which are the most valuable customers?</a:t>
            </a:r>
            <a:endParaRPr dirty="0"/>
          </a:p>
          <a:p>
            <a:pPr marL="9144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800" dirty="0"/>
              <a:t>Who are the likely churners? What is the reason for this?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2) </a:t>
            </a:r>
            <a:r>
              <a:rPr lang="en" sz="1800" b="1" i="1" dirty="0">
                <a:solidFill>
                  <a:srgbClr val="EE96FA"/>
                </a:solidFill>
              </a:rPr>
              <a:t>Products valorization</a:t>
            </a:r>
            <a:r>
              <a:rPr lang="en" sz="1800" dirty="0"/>
              <a:t>:</a:t>
            </a:r>
            <a:endParaRPr dirty="0"/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 dirty="0"/>
              <a:t>Which are the most purchased items? </a:t>
            </a:r>
            <a:endParaRPr sz="1800" dirty="0"/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 dirty="0"/>
              <a:t>Which are the valuable items combinations?</a:t>
            </a:r>
            <a:endParaRPr sz="1800" dirty="0"/>
          </a:p>
        </p:txBody>
      </p:sp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</a:rPr>
              <a:t>Business questions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3" name="Google Shape;243;p2"/>
          <p:cNvGrpSpPr/>
          <p:nvPr/>
        </p:nvGrpSpPr>
        <p:grpSpPr>
          <a:xfrm>
            <a:off x="5903002" y="255085"/>
            <a:ext cx="2474709" cy="1690673"/>
            <a:chOff x="807000" y="238125"/>
            <a:chExt cx="6007875" cy="5242050"/>
          </a:xfrm>
        </p:grpSpPr>
        <p:sp>
          <p:nvSpPr>
            <p:cNvPr id="244" name="Google Shape;244;p2"/>
            <p:cNvSpPr/>
            <p:nvPr/>
          </p:nvSpPr>
          <p:spPr>
            <a:xfrm>
              <a:off x="1446800" y="2137900"/>
              <a:ext cx="3792475" cy="2399075"/>
            </a:xfrm>
            <a:custGeom>
              <a:avLst/>
              <a:gdLst/>
              <a:ahLst/>
              <a:cxnLst/>
              <a:rect l="l" t="t" r="r" b="b"/>
              <a:pathLst>
                <a:path w="151699" h="95963" extrusionOk="0">
                  <a:moveTo>
                    <a:pt x="64551" y="95963"/>
                  </a:moveTo>
                  <a:cubicBezTo>
                    <a:pt x="62896" y="95963"/>
                    <a:pt x="61272" y="95530"/>
                    <a:pt x="59838" y="94703"/>
                  </a:cubicBezTo>
                  <a:lnTo>
                    <a:pt x="4714" y="62878"/>
                  </a:lnTo>
                  <a:cubicBezTo>
                    <a:pt x="1762" y="61175"/>
                    <a:pt x="1" y="58121"/>
                    <a:pt x="1" y="54715"/>
                  </a:cubicBezTo>
                  <a:cubicBezTo>
                    <a:pt x="1" y="51308"/>
                    <a:pt x="1762" y="48254"/>
                    <a:pt x="4714" y="46551"/>
                  </a:cubicBezTo>
                  <a:lnTo>
                    <a:pt x="82434" y="1679"/>
                  </a:lnTo>
                  <a:cubicBezTo>
                    <a:pt x="85341" y="1"/>
                    <a:pt x="88953" y="1"/>
                    <a:pt x="91859" y="1679"/>
                  </a:cubicBezTo>
                  <a:lnTo>
                    <a:pt x="146986" y="33505"/>
                  </a:lnTo>
                  <a:cubicBezTo>
                    <a:pt x="149937" y="35208"/>
                    <a:pt x="151698" y="38261"/>
                    <a:pt x="151698" y="41669"/>
                  </a:cubicBezTo>
                  <a:cubicBezTo>
                    <a:pt x="151698" y="45077"/>
                    <a:pt x="149936" y="48127"/>
                    <a:pt x="146986" y="49832"/>
                  </a:cubicBezTo>
                  <a:lnTo>
                    <a:pt x="146630" y="49216"/>
                  </a:lnTo>
                  <a:lnTo>
                    <a:pt x="146986" y="49832"/>
                  </a:lnTo>
                  <a:lnTo>
                    <a:pt x="69264" y="94703"/>
                  </a:lnTo>
                  <a:cubicBezTo>
                    <a:pt x="67830" y="95530"/>
                    <a:pt x="66206" y="95963"/>
                    <a:pt x="64551" y="95963"/>
                  </a:cubicBezTo>
                  <a:close/>
                  <a:moveTo>
                    <a:pt x="87147" y="1841"/>
                  </a:moveTo>
                  <a:cubicBezTo>
                    <a:pt x="85742" y="1840"/>
                    <a:pt x="84361" y="2209"/>
                    <a:pt x="83144" y="2910"/>
                  </a:cubicBezTo>
                  <a:lnTo>
                    <a:pt x="5424" y="47782"/>
                  </a:lnTo>
                  <a:cubicBezTo>
                    <a:pt x="2918" y="49229"/>
                    <a:pt x="1422" y="51821"/>
                    <a:pt x="1422" y="54715"/>
                  </a:cubicBezTo>
                  <a:cubicBezTo>
                    <a:pt x="1422" y="57610"/>
                    <a:pt x="2918" y="60200"/>
                    <a:pt x="5424" y="61647"/>
                  </a:cubicBezTo>
                  <a:lnTo>
                    <a:pt x="60548" y="93473"/>
                  </a:lnTo>
                  <a:cubicBezTo>
                    <a:pt x="63017" y="94899"/>
                    <a:pt x="66085" y="94897"/>
                    <a:pt x="68554" y="93473"/>
                  </a:cubicBezTo>
                  <a:lnTo>
                    <a:pt x="146274" y="48601"/>
                  </a:lnTo>
                  <a:cubicBezTo>
                    <a:pt x="148781" y="47154"/>
                    <a:pt x="150275" y="44562"/>
                    <a:pt x="150275" y="41669"/>
                  </a:cubicBezTo>
                  <a:cubicBezTo>
                    <a:pt x="150275" y="38775"/>
                    <a:pt x="148781" y="36183"/>
                    <a:pt x="146274" y="34737"/>
                  </a:cubicBezTo>
                  <a:lnTo>
                    <a:pt x="91149" y="2910"/>
                  </a:lnTo>
                  <a:cubicBezTo>
                    <a:pt x="89932" y="2209"/>
                    <a:pt x="88551" y="1840"/>
                    <a:pt x="87147" y="18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590100" y="2389775"/>
              <a:ext cx="2224775" cy="1415050"/>
            </a:xfrm>
            <a:custGeom>
              <a:avLst/>
              <a:gdLst/>
              <a:ahLst/>
              <a:cxnLst/>
              <a:rect l="l" t="t" r="r" b="b"/>
              <a:pathLst>
                <a:path w="88991" h="56602" extrusionOk="0">
                  <a:moveTo>
                    <a:pt x="59504" y="56601"/>
                  </a:moveTo>
                  <a:cubicBezTo>
                    <a:pt x="59181" y="56601"/>
                    <a:pt x="58900" y="56385"/>
                    <a:pt x="58816" y="56073"/>
                  </a:cubicBezTo>
                  <a:cubicBezTo>
                    <a:pt x="58733" y="55761"/>
                    <a:pt x="58871" y="55432"/>
                    <a:pt x="59151" y="55273"/>
                  </a:cubicBezTo>
                  <a:lnTo>
                    <a:pt x="86736" y="39474"/>
                  </a:lnTo>
                  <a:lnTo>
                    <a:pt x="21260" y="1563"/>
                  </a:lnTo>
                  <a:lnTo>
                    <a:pt x="1162" y="13037"/>
                  </a:lnTo>
                  <a:cubicBezTo>
                    <a:pt x="821" y="13228"/>
                    <a:pt x="390" y="13110"/>
                    <a:pt x="196" y="12769"/>
                  </a:cubicBezTo>
                  <a:cubicBezTo>
                    <a:pt x="1" y="12430"/>
                    <a:pt x="119" y="11997"/>
                    <a:pt x="456" y="11802"/>
                  </a:cubicBezTo>
                  <a:lnTo>
                    <a:pt x="20910" y="126"/>
                  </a:lnTo>
                  <a:cubicBezTo>
                    <a:pt x="21129" y="0"/>
                    <a:pt x="21400" y="2"/>
                    <a:pt x="21618" y="129"/>
                  </a:cubicBezTo>
                  <a:lnTo>
                    <a:pt x="88516" y="38863"/>
                  </a:lnTo>
                  <a:cubicBezTo>
                    <a:pt x="88990" y="39137"/>
                    <a:pt x="88989" y="39823"/>
                    <a:pt x="88513" y="40096"/>
                  </a:cubicBezTo>
                  <a:lnTo>
                    <a:pt x="59856" y="56507"/>
                  </a:lnTo>
                  <a:cubicBezTo>
                    <a:pt x="59749" y="56568"/>
                    <a:pt x="59628" y="56600"/>
                    <a:pt x="59504" y="56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418850" y="2903800"/>
              <a:ext cx="615300" cy="355250"/>
            </a:xfrm>
            <a:custGeom>
              <a:avLst/>
              <a:gdLst/>
              <a:ahLst/>
              <a:cxnLst/>
              <a:rect l="l" t="t" r="r" b="b"/>
              <a:pathLst>
                <a:path w="24612" h="14210" extrusionOk="0">
                  <a:moveTo>
                    <a:pt x="23244" y="10667"/>
                  </a:moveTo>
                  <a:cubicBezTo>
                    <a:pt x="21900" y="9892"/>
                    <a:pt x="19743" y="9878"/>
                    <a:pt x="18427" y="10638"/>
                  </a:cubicBezTo>
                  <a:cubicBezTo>
                    <a:pt x="17110" y="11396"/>
                    <a:pt x="17133" y="12644"/>
                    <a:pt x="18477" y="13419"/>
                  </a:cubicBezTo>
                  <a:cubicBezTo>
                    <a:pt x="19821" y="14195"/>
                    <a:pt x="21979" y="14209"/>
                    <a:pt x="23294" y="13449"/>
                  </a:cubicBezTo>
                  <a:cubicBezTo>
                    <a:pt x="24611" y="12689"/>
                    <a:pt x="24589" y="11443"/>
                    <a:pt x="23244" y="10667"/>
                  </a:cubicBezTo>
                  <a:close/>
                  <a:moveTo>
                    <a:pt x="6135" y="789"/>
                  </a:moveTo>
                  <a:cubicBezTo>
                    <a:pt x="4791" y="14"/>
                    <a:pt x="2633" y="0"/>
                    <a:pt x="1318" y="760"/>
                  </a:cubicBezTo>
                  <a:cubicBezTo>
                    <a:pt x="1" y="1519"/>
                    <a:pt x="25" y="2766"/>
                    <a:pt x="1369" y="3541"/>
                  </a:cubicBezTo>
                  <a:cubicBezTo>
                    <a:pt x="2712" y="4318"/>
                    <a:pt x="4869" y="4331"/>
                    <a:pt x="6186" y="3571"/>
                  </a:cubicBezTo>
                  <a:cubicBezTo>
                    <a:pt x="7502" y="2811"/>
                    <a:pt x="7481" y="1565"/>
                    <a:pt x="6135" y="789"/>
                  </a:cubicBezTo>
                  <a:close/>
                  <a:moveTo>
                    <a:pt x="14690" y="5729"/>
                  </a:moveTo>
                  <a:cubicBezTo>
                    <a:pt x="13345" y="4952"/>
                    <a:pt x="11188" y="4938"/>
                    <a:pt x="9873" y="5698"/>
                  </a:cubicBezTo>
                  <a:cubicBezTo>
                    <a:pt x="8555" y="6458"/>
                    <a:pt x="8580" y="7704"/>
                    <a:pt x="9922" y="8481"/>
                  </a:cubicBezTo>
                  <a:cubicBezTo>
                    <a:pt x="11267" y="9256"/>
                    <a:pt x="13424" y="9269"/>
                    <a:pt x="14739" y="8509"/>
                  </a:cubicBezTo>
                  <a:cubicBezTo>
                    <a:pt x="16057" y="7750"/>
                    <a:pt x="16034" y="6504"/>
                    <a:pt x="14691" y="57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479475" y="4593475"/>
              <a:ext cx="615250" cy="355225"/>
            </a:xfrm>
            <a:custGeom>
              <a:avLst/>
              <a:gdLst/>
              <a:ahLst/>
              <a:cxnLst/>
              <a:rect l="l" t="t" r="r" b="b"/>
              <a:pathLst>
                <a:path w="24610" h="14209" extrusionOk="0">
                  <a:moveTo>
                    <a:pt x="23242" y="10668"/>
                  </a:moveTo>
                  <a:cubicBezTo>
                    <a:pt x="21900" y="9891"/>
                    <a:pt x="19742" y="9878"/>
                    <a:pt x="18425" y="10638"/>
                  </a:cubicBezTo>
                  <a:cubicBezTo>
                    <a:pt x="17110" y="11398"/>
                    <a:pt x="17133" y="12644"/>
                    <a:pt x="18477" y="13420"/>
                  </a:cubicBezTo>
                  <a:cubicBezTo>
                    <a:pt x="19821" y="14195"/>
                    <a:pt x="21977" y="14209"/>
                    <a:pt x="23294" y="13449"/>
                  </a:cubicBezTo>
                  <a:cubicBezTo>
                    <a:pt x="24609" y="12689"/>
                    <a:pt x="24587" y="11443"/>
                    <a:pt x="23242" y="10668"/>
                  </a:cubicBezTo>
                  <a:close/>
                  <a:moveTo>
                    <a:pt x="6133" y="790"/>
                  </a:moveTo>
                  <a:cubicBezTo>
                    <a:pt x="4790" y="14"/>
                    <a:pt x="2633" y="0"/>
                    <a:pt x="1316" y="760"/>
                  </a:cubicBezTo>
                  <a:cubicBezTo>
                    <a:pt x="1" y="1520"/>
                    <a:pt x="23" y="2766"/>
                    <a:pt x="1368" y="3542"/>
                  </a:cubicBezTo>
                  <a:cubicBezTo>
                    <a:pt x="2712" y="4317"/>
                    <a:pt x="4869" y="4331"/>
                    <a:pt x="6185" y="3571"/>
                  </a:cubicBezTo>
                  <a:cubicBezTo>
                    <a:pt x="7502" y="2811"/>
                    <a:pt x="7477" y="1565"/>
                    <a:pt x="6133" y="790"/>
                  </a:cubicBezTo>
                  <a:close/>
                  <a:moveTo>
                    <a:pt x="14688" y="5728"/>
                  </a:moveTo>
                  <a:cubicBezTo>
                    <a:pt x="13345" y="4953"/>
                    <a:pt x="11188" y="4940"/>
                    <a:pt x="9871" y="5700"/>
                  </a:cubicBezTo>
                  <a:cubicBezTo>
                    <a:pt x="8555" y="6460"/>
                    <a:pt x="8578" y="7705"/>
                    <a:pt x="9922" y="8481"/>
                  </a:cubicBezTo>
                  <a:cubicBezTo>
                    <a:pt x="11267" y="9257"/>
                    <a:pt x="13422" y="9271"/>
                    <a:pt x="14739" y="8511"/>
                  </a:cubicBezTo>
                  <a:cubicBezTo>
                    <a:pt x="16055" y="7751"/>
                    <a:pt x="16032" y="6505"/>
                    <a:pt x="14688" y="572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576325" y="690000"/>
              <a:ext cx="508250" cy="779575"/>
            </a:xfrm>
            <a:custGeom>
              <a:avLst/>
              <a:gdLst/>
              <a:ahLst/>
              <a:cxnLst/>
              <a:rect l="l" t="t" r="r" b="b"/>
              <a:pathLst>
                <a:path w="20330" h="31183" extrusionOk="0">
                  <a:moveTo>
                    <a:pt x="14886" y="23872"/>
                  </a:moveTo>
                  <a:cubicBezTo>
                    <a:pt x="13081" y="25851"/>
                    <a:pt x="11518" y="27066"/>
                    <a:pt x="9383" y="28300"/>
                  </a:cubicBezTo>
                  <a:cubicBezTo>
                    <a:pt x="4392" y="31182"/>
                    <a:pt x="0" y="29585"/>
                    <a:pt x="0" y="22779"/>
                  </a:cubicBezTo>
                  <a:cubicBezTo>
                    <a:pt x="0" y="15696"/>
                    <a:pt x="4451" y="6979"/>
                    <a:pt x="11248" y="3055"/>
                  </a:cubicBezTo>
                  <a:cubicBezTo>
                    <a:pt x="16540" y="0"/>
                    <a:pt x="20330" y="2014"/>
                    <a:pt x="20330" y="7848"/>
                  </a:cubicBezTo>
                  <a:cubicBezTo>
                    <a:pt x="20330" y="12918"/>
                    <a:pt x="17864" y="17537"/>
                    <a:pt x="14616" y="19411"/>
                  </a:cubicBezTo>
                  <a:cubicBezTo>
                    <a:pt x="13202" y="20227"/>
                    <a:pt x="12181" y="19984"/>
                    <a:pt x="12029" y="18230"/>
                  </a:cubicBezTo>
                  <a:lnTo>
                    <a:pt x="11969" y="18265"/>
                  </a:lnTo>
                  <a:cubicBezTo>
                    <a:pt x="11038" y="20573"/>
                    <a:pt x="9684" y="22257"/>
                    <a:pt x="8090" y="23179"/>
                  </a:cubicBezTo>
                  <a:cubicBezTo>
                    <a:pt x="6136" y="24306"/>
                    <a:pt x="4722" y="23456"/>
                    <a:pt x="4722" y="20608"/>
                  </a:cubicBezTo>
                  <a:cubicBezTo>
                    <a:pt x="4722" y="16372"/>
                    <a:pt x="7427" y="10956"/>
                    <a:pt x="11758" y="8455"/>
                  </a:cubicBezTo>
                  <a:cubicBezTo>
                    <a:pt x="13081" y="7692"/>
                    <a:pt x="14586" y="7206"/>
                    <a:pt x="15337" y="7258"/>
                  </a:cubicBezTo>
                  <a:lnTo>
                    <a:pt x="14435" y="14202"/>
                  </a:lnTo>
                  <a:cubicBezTo>
                    <a:pt x="14135" y="16424"/>
                    <a:pt x="14345" y="17240"/>
                    <a:pt x="15187" y="16789"/>
                  </a:cubicBezTo>
                  <a:cubicBezTo>
                    <a:pt x="16480" y="16077"/>
                    <a:pt x="18104" y="13230"/>
                    <a:pt x="18104" y="9236"/>
                  </a:cubicBezTo>
                  <a:cubicBezTo>
                    <a:pt x="18104" y="4722"/>
                    <a:pt x="15578" y="2674"/>
                    <a:pt x="10917" y="5365"/>
                  </a:cubicBezTo>
                  <a:cubicBezTo>
                    <a:pt x="6316" y="8021"/>
                    <a:pt x="2286" y="14513"/>
                    <a:pt x="2286" y="21146"/>
                  </a:cubicBezTo>
                  <a:cubicBezTo>
                    <a:pt x="2286" y="26945"/>
                    <a:pt x="5503" y="28386"/>
                    <a:pt x="9984" y="25799"/>
                  </a:cubicBezTo>
                  <a:cubicBezTo>
                    <a:pt x="11518" y="24913"/>
                    <a:pt x="13142" y="23593"/>
                    <a:pt x="14344" y="22170"/>
                  </a:cubicBezTo>
                  <a:close/>
                  <a:moveTo>
                    <a:pt x="12209" y="11075"/>
                  </a:moveTo>
                  <a:cubicBezTo>
                    <a:pt x="11884" y="11169"/>
                    <a:pt x="11571" y="11303"/>
                    <a:pt x="11278" y="11475"/>
                  </a:cubicBezTo>
                  <a:cubicBezTo>
                    <a:pt x="9292" y="12621"/>
                    <a:pt x="7730" y="15780"/>
                    <a:pt x="7730" y="18455"/>
                  </a:cubicBezTo>
                  <a:cubicBezTo>
                    <a:pt x="7730" y="19774"/>
                    <a:pt x="8240" y="20313"/>
                    <a:pt x="9233" y="19739"/>
                  </a:cubicBezTo>
                  <a:cubicBezTo>
                    <a:pt x="10346" y="19097"/>
                    <a:pt x="11519" y="16787"/>
                    <a:pt x="11789" y="1461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245250" y="419275"/>
              <a:ext cx="554250" cy="394200"/>
            </a:xfrm>
            <a:custGeom>
              <a:avLst/>
              <a:gdLst/>
              <a:ahLst/>
              <a:cxnLst/>
              <a:rect l="l" t="t" r="r" b="b"/>
              <a:pathLst>
                <a:path w="22170" h="15768" extrusionOk="0">
                  <a:moveTo>
                    <a:pt x="0" y="12764"/>
                  </a:moveTo>
                  <a:lnTo>
                    <a:pt x="10508" y="15677"/>
                  </a:lnTo>
                  <a:cubicBezTo>
                    <a:pt x="10833" y="15767"/>
                    <a:pt x="11334" y="15478"/>
                    <a:pt x="11658" y="15013"/>
                  </a:cubicBezTo>
                  <a:lnTo>
                    <a:pt x="2216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244075" y="764200"/>
              <a:ext cx="187775" cy="354125"/>
            </a:xfrm>
            <a:custGeom>
              <a:avLst/>
              <a:gdLst/>
              <a:ahLst/>
              <a:cxnLst/>
              <a:rect l="l" t="t" r="r" b="b"/>
              <a:pathLst>
                <a:path w="7511" h="14165" extrusionOk="0">
                  <a:moveTo>
                    <a:pt x="7511" y="2066"/>
                  </a:moveTo>
                  <a:lnTo>
                    <a:pt x="199" y="14164"/>
                  </a:lnTo>
                  <a:cubicBezTo>
                    <a:pt x="81" y="14004"/>
                    <a:pt x="0" y="13786"/>
                    <a:pt x="0" y="13506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266250" y="735250"/>
              <a:ext cx="513600" cy="389550"/>
            </a:xfrm>
            <a:custGeom>
              <a:avLst/>
              <a:gdLst/>
              <a:ahLst/>
              <a:cxnLst/>
              <a:rect l="l" t="t" r="r" b="b"/>
              <a:pathLst>
                <a:path w="20544" h="15582" extrusionOk="0">
                  <a:moveTo>
                    <a:pt x="13182" y="1"/>
                  </a:moveTo>
                  <a:lnTo>
                    <a:pt x="20543" y="3692"/>
                  </a:lnTo>
                  <a:cubicBezTo>
                    <a:pt x="20347" y="3920"/>
                    <a:pt x="20113" y="4115"/>
                    <a:pt x="19855" y="4268"/>
                  </a:cubicBezTo>
                  <a:lnTo>
                    <a:pt x="635" y="15365"/>
                  </a:lnTo>
                  <a:cubicBezTo>
                    <a:pt x="408" y="15496"/>
                    <a:pt x="193" y="15569"/>
                    <a:pt x="1" y="15581"/>
                  </a:cubicBezTo>
                  <a:lnTo>
                    <a:pt x="7353" y="3404"/>
                  </a:lnTo>
                  <a:lnTo>
                    <a:pt x="10245" y="420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614350" y="442850"/>
              <a:ext cx="186350" cy="358175"/>
            </a:xfrm>
            <a:custGeom>
              <a:avLst/>
              <a:gdLst/>
              <a:ahLst/>
              <a:cxnLst/>
              <a:rect l="l" t="t" r="r" b="b"/>
              <a:pathLst>
                <a:path w="7454" h="14327" extrusionOk="0">
                  <a:moveTo>
                    <a:pt x="7453" y="1"/>
                  </a:moveTo>
                  <a:lnTo>
                    <a:pt x="7453" y="13506"/>
                  </a:lnTo>
                  <a:cubicBezTo>
                    <a:pt x="7453" y="13763"/>
                    <a:pt x="7372" y="14054"/>
                    <a:pt x="7270" y="14326"/>
                  </a:cubicBezTo>
                  <a:lnTo>
                    <a:pt x="1" y="1066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649675" y="723325"/>
              <a:ext cx="1904375" cy="2651975"/>
            </a:xfrm>
            <a:custGeom>
              <a:avLst/>
              <a:gdLst/>
              <a:ahLst/>
              <a:cxnLst/>
              <a:rect l="l" t="t" r="r" b="b"/>
              <a:pathLst>
                <a:path w="76175" h="106079" extrusionOk="0">
                  <a:moveTo>
                    <a:pt x="0" y="101047"/>
                  </a:moveTo>
                  <a:lnTo>
                    <a:pt x="0" y="44367"/>
                  </a:lnTo>
                  <a:cubicBezTo>
                    <a:pt x="0" y="42930"/>
                    <a:pt x="766" y="41603"/>
                    <a:pt x="2012" y="40884"/>
                  </a:cubicBezTo>
                  <a:lnTo>
                    <a:pt x="70141" y="1550"/>
                  </a:lnTo>
                  <a:cubicBezTo>
                    <a:pt x="72823" y="1"/>
                    <a:pt x="76175" y="1936"/>
                    <a:pt x="76175" y="5033"/>
                  </a:cubicBezTo>
                  <a:lnTo>
                    <a:pt x="76175" y="61713"/>
                  </a:lnTo>
                  <a:cubicBezTo>
                    <a:pt x="76175" y="63149"/>
                    <a:pt x="75409" y="64478"/>
                    <a:pt x="74163" y="65197"/>
                  </a:cubicBezTo>
                  <a:lnTo>
                    <a:pt x="6034" y="104530"/>
                  </a:lnTo>
                  <a:cubicBezTo>
                    <a:pt x="3352" y="106079"/>
                    <a:pt x="0" y="104144"/>
                    <a:pt x="0" y="101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1336" y="39699"/>
                  </a:lnTo>
                  <a:cubicBezTo>
                    <a:pt x="511" y="40178"/>
                    <a:pt x="0" y="41060"/>
                    <a:pt x="0" y="42014"/>
                  </a:cubicBezTo>
                  <a:lnTo>
                    <a:pt x="0" y="98694"/>
                  </a:lnTo>
                  <a:cubicBezTo>
                    <a:pt x="0" y="100348"/>
                    <a:pt x="1390" y="101373"/>
                    <a:pt x="2680" y="101373"/>
                  </a:cubicBezTo>
                  <a:cubicBezTo>
                    <a:pt x="3143" y="101373"/>
                    <a:pt x="3591" y="101250"/>
                    <a:pt x="4009" y="101010"/>
                  </a:cubicBezTo>
                  <a:lnTo>
                    <a:pt x="72138" y="61674"/>
                  </a:lnTo>
                  <a:cubicBezTo>
                    <a:pt x="72964" y="61196"/>
                    <a:pt x="73475" y="60313"/>
                    <a:pt x="73476" y="59360"/>
                  </a:cubicBezTo>
                  <a:lnTo>
                    <a:pt x="73476" y="2680"/>
                  </a:lnTo>
                  <a:cubicBezTo>
                    <a:pt x="73476" y="1025"/>
                    <a:pt x="72085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609850" y="719475"/>
              <a:ext cx="1879375" cy="2613100"/>
            </a:xfrm>
            <a:custGeom>
              <a:avLst/>
              <a:gdLst/>
              <a:ahLst/>
              <a:cxnLst/>
              <a:rect l="l" t="t" r="r" b="b"/>
              <a:pathLst>
                <a:path w="75175" h="104524" extrusionOk="0">
                  <a:moveTo>
                    <a:pt x="1593" y="101201"/>
                  </a:moveTo>
                  <a:lnTo>
                    <a:pt x="1593" y="44521"/>
                  </a:lnTo>
                  <a:cubicBezTo>
                    <a:pt x="1593" y="43084"/>
                    <a:pt x="2359" y="41757"/>
                    <a:pt x="3605" y="41038"/>
                  </a:cubicBezTo>
                  <a:lnTo>
                    <a:pt x="71734" y="1704"/>
                  </a:lnTo>
                  <a:cubicBezTo>
                    <a:pt x="72862" y="1051"/>
                    <a:pt x="74106" y="1022"/>
                    <a:pt x="75173" y="1431"/>
                  </a:cubicBezTo>
                  <a:lnTo>
                    <a:pt x="75175" y="1428"/>
                  </a:lnTo>
                  <a:lnTo>
                    <a:pt x="74563" y="1130"/>
                  </a:lnTo>
                  <a:cubicBezTo>
                    <a:pt x="73348" y="225"/>
                    <a:pt x="71640" y="1"/>
                    <a:pt x="70141" y="865"/>
                  </a:cubicBezTo>
                  <a:lnTo>
                    <a:pt x="2011" y="40200"/>
                  </a:lnTo>
                  <a:cubicBezTo>
                    <a:pt x="767" y="40918"/>
                    <a:pt x="1" y="42247"/>
                    <a:pt x="1" y="43684"/>
                  </a:cubicBezTo>
                  <a:lnTo>
                    <a:pt x="1" y="100363"/>
                  </a:lnTo>
                  <a:cubicBezTo>
                    <a:pt x="1" y="101729"/>
                    <a:pt x="655" y="102864"/>
                    <a:pt x="1613" y="103580"/>
                  </a:cubicBezTo>
                  <a:cubicBezTo>
                    <a:pt x="1642" y="103602"/>
                    <a:pt x="1673" y="103621"/>
                    <a:pt x="1705" y="103638"/>
                  </a:cubicBezTo>
                  <a:lnTo>
                    <a:pt x="3360" y="104523"/>
                  </a:lnTo>
                  <a:cubicBezTo>
                    <a:pt x="2318" y="103818"/>
                    <a:pt x="1593" y="102637"/>
                    <a:pt x="1593" y="101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712575" y="3342700"/>
              <a:ext cx="425" cy="20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0" y="0"/>
                  </a:moveTo>
                  <a:lnTo>
                    <a:pt x="15" y="8"/>
                  </a:lnTo>
                  <a:lnTo>
                    <a:pt x="17" y="6"/>
                  </a:lnTo>
                  <a:cubicBezTo>
                    <a:pt x="12" y="3"/>
                    <a:pt x="6" y="2"/>
                    <a:pt x="0" y="0"/>
                  </a:cubicBezTo>
                  <a:close/>
                </a:path>
              </a:pathLst>
            </a:custGeom>
            <a:solidFill>
              <a:srgbClr val="611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10301" y="34525"/>
                  </a:moveTo>
                  <a:lnTo>
                    <a:pt x="0" y="65357"/>
                  </a:lnTo>
                  <a:lnTo>
                    <a:pt x="0" y="98694"/>
                  </a:lnTo>
                  <a:cubicBezTo>
                    <a:pt x="0" y="100348"/>
                    <a:pt x="1390" y="101373"/>
                    <a:pt x="2678" y="101373"/>
                  </a:cubicBezTo>
                  <a:cubicBezTo>
                    <a:pt x="2704" y="101373"/>
                    <a:pt x="2727" y="101364"/>
                    <a:pt x="2751" y="101364"/>
                  </a:cubicBezTo>
                  <a:lnTo>
                    <a:pt x="28612" y="23952"/>
                  </a:lnTo>
                  <a:close/>
                  <a:moveTo>
                    <a:pt x="50987" y="73888"/>
                  </a:moveTo>
                  <a:lnTo>
                    <a:pt x="59603" y="68912"/>
                  </a:lnTo>
                  <a:lnTo>
                    <a:pt x="73476" y="27383"/>
                  </a:lnTo>
                  <a:lnTo>
                    <a:pt x="73476" y="6563"/>
                  </a:lnTo>
                  <a:close/>
                  <a:moveTo>
                    <a:pt x="35595" y="19920"/>
                  </a:moveTo>
                  <a:lnTo>
                    <a:pt x="9582" y="97793"/>
                  </a:lnTo>
                  <a:lnTo>
                    <a:pt x="13890" y="95304"/>
                  </a:lnTo>
                  <a:lnTo>
                    <a:pt x="39904" y="17432"/>
                  </a:lnTo>
                  <a:close/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46304" y="13737"/>
                  </a:lnTo>
                  <a:lnTo>
                    <a:pt x="20290" y="91609"/>
                  </a:lnTo>
                  <a:lnTo>
                    <a:pt x="45066" y="77305"/>
                  </a:lnTo>
                  <a:lnTo>
                    <a:pt x="70887" y="10"/>
                  </a:lnTo>
                  <a:cubicBezTo>
                    <a:pt x="70857" y="8"/>
                    <a:pt x="70827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733450" y="2335275"/>
              <a:ext cx="3165075" cy="1901975"/>
            </a:xfrm>
            <a:custGeom>
              <a:avLst/>
              <a:gdLst/>
              <a:ahLst/>
              <a:cxnLst/>
              <a:rect l="l" t="t" r="r" b="b"/>
              <a:pathLst>
                <a:path w="126603" h="76079" extrusionOk="0">
                  <a:moveTo>
                    <a:pt x="2683" y="47020"/>
                  </a:moveTo>
                  <a:lnTo>
                    <a:pt x="51769" y="75361"/>
                  </a:lnTo>
                  <a:cubicBezTo>
                    <a:pt x="53014" y="76078"/>
                    <a:pt x="54547" y="76078"/>
                    <a:pt x="55792" y="75361"/>
                  </a:cubicBezTo>
                  <a:lnTo>
                    <a:pt x="123920" y="36025"/>
                  </a:lnTo>
                  <a:cubicBezTo>
                    <a:pt x="126603" y="34476"/>
                    <a:pt x="126603" y="30606"/>
                    <a:pt x="123920" y="29058"/>
                  </a:cubicBezTo>
                  <a:lnTo>
                    <a:pt x="74836" y="719"/>
                  </a:lnTo>
                  <a:cubicBezTo>
                    <a:pt x="73591" y="0"/>
                    <a:pt x="72058" y="0"/>
                    <a:pt x="70812" y="719"/>
                  </a:cubicBezTo>
                  <a:lnTo>
                    <a:pt x="2683" y="40052"/>
                  </a:lnTo>
                  <a:cubicBezTo>
                    <a:pt x="1" y="41601"/>
                    <a:pt x="1" y="45471"/>
                    <a:pt x="2683" y="4702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750225" y="3152250"/>
              <a:ext cx="3131475" cy="1117275"/>
            </a:xfrm>
            <a:custGeom>
              <a:avLst/>
              <a:gdLst/>
              <a:ahLst/>
              <a:cxnLst/>
              <a:rect l="l" t="t" r="r" b="b"/>
              <a:pathLst>
                <a:path w="125259" h="44691" extrusionOk="0">
                  <a:moveTo>
                    <a:pt x="123249" y="3346"/>
                  </a:moveTo>
                  <a:lnTo>
                    <a:pt x="55121" y="42682"/>
                  </a:lnTo>
                  <a:cubicBezTo>
                    <a:pt x="53876" y="43399"/>
                    <a:pt x="52343" y="43399"/>
                    <a:pt x="51098" y="42682"/>
                  </a:cubicBezTo>
                  <a:lnTo>
                    <a:pt x="2012" y="14341"/>
                  </a:lnTo>
                  <a:cubicBezTo>
                    <a:pt x="671" y="13568"/>
                    <a:pt x="0" y="12213"/>
                    <a:pt x="0" y="10858"/>
                  </a:cubicBezTo>
                  <a:lnTo>
                    <a:pt x="0" y="12149"/>
                  </a:lnTo>
                  <a:cubicBezTo>
                    <a:pt x="0" y="13504"/>
                    <a:pt x="671" y="14859"/>
                    <a:pt x="2012" y="15632"/>
                  </a:cubicBezTo>
                  <a:lnTo>
                    <a:pt x="51098" y="43973"/>
                  </a:lnTo>
                  <a:cubicBezTo>
                    <a:pt x="52343" y="44691"/>
                    <a:pt x="53876" y="44691"/>
                    <a:pt x="55121" y="43973"/>
                  </a:cubicBezTo>
                  <a:lnTo>
                    <a:pt x="123249" y="4639"/>
                  </a:lnTo>
                  <a:cubicBezTo>
                    <a:pt x="124532" y="3899"/>
                    <a:pt x="125193" y="2629"/>
                    <a:pt x="125251" y="1336"/>
                  </a:cubicBezTo>
                  <a:lnTo>
                    <a:pt x="125252" y="1334"/>
                  </a:lnTo>
                  <a:cubicBezTo>
                    <a:pt x="125252" y="1334"/>
                    <a:pt x="125255" y="1107"/>
                    <a:pt x="125252" y="1013"/>
                  </a:cubicBezTo>
                  <a:lnTo>
                    <a:pt x="125258" y="1"/>
                  </a:lnTo>
                  <a:cubicBezTo>
                    <a:pt x="125214" y="1307"/>
                    <a:pt x="124544" y="2600"/>
                    <a:pt x="123249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998025" y="2533100"/>
              <a:ext cx="2255575" cy="1302250"/>
            </a:xfrm>
            <a:custGeom>
              <a:avLst/>
              <a:gdLst/>
              <a:ahLst/>
              <a:cxnLst/>
              <a:rect l="l" t="t" r="r" b="b"/>
              <a:pathLst>
                <a:path w="90223" h="52090" extrusionOk="0">
                  <a:moveTo>
                    <a:pt x="87940" y="16996"/>
                  </a:moveTo>
                  <a:lnTo>
                    <a:pt x="29438" y="50771"/>
                  </a:lnTo>
                  <a:cubicBezTo>
                    <a:pt x="27155" y="52090"/>
                    <a:pt x="23169" y="51925"/>
                    <a:pt x="20533" y="50403"/>
                  </a:cubicBezTo>
                  <a:lnTo>
                    <a:pt x="2923" y="40235"/>
                  </a:lnTo>
                  <a:cubicBezTo>
                    <a:pt x="287" y="38714"/>
                    <a:pt x="1" y="36411"/>
                    <a:pt x="2282" y="35094"/>
                  </a:cubicBezTo>
                  <a:lnTo>
                    <a:pt x="60785" y="1319"/>
                  </a:lnTo>
                  <a:cubicBezTo>
                    <a:pt x="63067" y="0"/>
                    <a:pt x="67053" y="165"/>
                    <a:pt x="69689" y="1687"/>
                  </a:cubicBezTo>
                  <a:lnTo>
                    <a:pt x="87301" y="11855"/>
                  </a:lnTo>
                  <a:cubicBezTo>
                    <a:pt x="89937" y="13376"/>
                    <a:pt x="90223" y="15677"/>
                    <a:pt x="87940" y="16996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13100" y="2533100"/>
              <a:ext cx="2226700" cy="943025"/>
            </a:xfrm>
            <a:custGeom>
              <a:avLst/>
              <a:gdLst/>
              <a:ahLst/>
              <a:cxnLst/>
              <a:rect l="l" t="t" r="r" b="b"/>
              <a:pathLst>
                <a:path w="89068" h="37721" extrusionOk="0">
                  <a:moveTo>
                    <a:pt x="1679" y="35904"/>
                  </a:moveTo>
                  <a:lnTo>
                    <a:pt x="60182" y="2127"/>
                  </a:lnTo>
                  <a:cubicBezTo>
                    <a:pt x="62464" y="810"/>
                    <a:pt x="66450" y="975"/>
                    <a:pt x="69086" y="2496"/>
                  </a:cubicBezTo>
                  <a:lnTo>
                    <a:pt x="86698" y="12665"/>
                  </a:lnTo>
                  <a:cubicBezTo>
                    <a:pt x="87953" y="13389"/>
                    <a:pt x="88669" y="14291"/>
                    <a:pt x="88834" y="15179"/>
                  </a:cubicBezTo>
                  <a:cubicBezTo>
                    <a:pt x="89067" y="14053"/>
                    <a:pt x="88339" y="12803"/>
                    <a:pt x="86698" y="11855"/>
                  </a:cubicBezTo>
                  <a:lnTo>
                    <a:pt x="69086" y="1687"/>
                  </a:lnTo>
                  <a:cubicBezTo>
                    <a:pt x="66450" y="165"/>
                    <a:pt x="62463" y="0"/>
                    <a:pt x="60182" y="1319"/>
                  </a:cubicBezTo>
                  <a:lnTo>
                    <a:pt x="1679" y="35094"/>
                  </a:lnTo>
                  <a:cubicBezTo>
                    <a:pt x="485" y="35784"/>
                    <a:pt x="1" y="36744"/>
                    <a:pt x="182" y="37720"/>
                  </a:cubicBezTo>
                  <a:cubicBezTo>
                    <a:pt x="324" y="37038"/>
                    <a:pt x="819" y="36400"/>
                    <a:pt x="1679" y="359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373925" y="3311175"/>
              <a:ext cx="731250" cy="422150"/>
            </a:xfrm>
            <a:custGeom>
              <a:avLst/>
              <a:gdLst/>
              <a:ahLst/>
              <a:cxnLst/>
              <a:rect l="l" t="t" r="r" b="b"/>
              <a:pathLst>
                <a:path w="29250" h="16886" extrusionOk="0">
                  <a:moveTo>
                    <a:pt x="28117" y="5707"/>
                  </a:moveTo>
                  <a:lnTo>
                    <a:pt x="9887" y="16233"/>
                  </a:lnTo>
                  <a:cubicBezTo>
                    <a:pt x="8755" y="16885"/>
                    <a:pt x="6761" y="16804"/>
                    <a:pt x="5455" y="16050"/>
                  </a:cubicBezTo>
                  <a:lnTo>
                    <a:pt x="1449" y="13737"/>
                  </a:lnTo>
                  <a:cubicBezTo>
                    <a:pt x="143" y="12983"/>
                    <a:pt x="1" y="11831"/>
                    <a:pt x="1131" y="11178"/>
                  </a:cubicBezTo>
                  <a:lnTo>
                    <a:pt x="19363" y="653"/>
                  </a:lnTo>
                  <a:cubicBezTo>
                    <a:pt x="20493" y="0"/>
                    <a:pt x="22489" y="82"/>
                    <a:pt x="23795" y="836"/>
                  </a:cubicBezTo>
                  <a:lnTo>
                    <a:pt x="27799" y="3149"/>
                  </a:lnTo>
                  <a:cubicBezTo>
                    <a:pt x="29106" y="3903"/>
                    <a:pt x="29249" y="5055"/>
                    <a:pt x="28117" y="5707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381125" y="3311175"/>
              <a:ext cx="717700" cy="313875"/>
            </a:xfrm>
            <a:custGeom>
              <a:avLst/>
              <a:gdLst/>
              <a:ahLst/>
              <a:cxnLst/>
              <a:rect l="l" t="t" r="r" b="b"/>
              <a:pathLst>
                <a:path w="28708" h="12555" extrusionOk="0">
                  <a:moveTo>
                    <a:pt x="843" y="11717"/>
                  </a:moveTo>
                  <a:lnTo>
                    <a:pt x="19075" y="1193"/>
                  </a:lnTo>
                  <a:cubicBezTo>
                    <a:pt x="20205" y="539"/>
                    <a:pt x="22201" y="622"/>
                    <a:pt x="23507" y="1376"/>
                  </a:cubicBezTo>
                  <a:lnTo>
                    <a:pt x="27511" y="3688"/>
                  </a:lnTo>
                  <a:cubicBezTo>
                    <a:pt x="28102" y="4028"/>
                    <a:pt x="28441" y="4451"/>
                    <a:pt x="28547" y="4872"/>
                  </a:cubicBezTo>
                  <a:cubicBezTo>
                    <a:pt x="28707" y="4293"/>
                    <a:pt x="28359" y="3638"/>
                    <a:pt x="27511" y="3149"/>
                  </a:cubicBezTo>
                  <a:lnTo>
                    <a:pt x="23507" y="836"/>
                  </a:lnTo>
                  <a:cubicBezTo>
                    <a:pt x="22201" y="82"/>
                    <a:pt x="20205" y="0"/>
                    <a:pt x="19075" y="653"/>
                  </a:cubicBezTo>
                  <a:lnTo>
                    <a:pt x="843" y="11178"/>
                  </a:lnTo>
                  <a:cubicBezTo>
                    <a:pt x="224" y="11536"/>
                    <a:pt x="0" y="12044"/>
                    <a:pt x="127" y="12554"/>
                  </a:cubicBezTo>
                  <a:cubicBezTo>
                    <a:pt x="215" y="12240"/>
                    <a:pt x="447" y="11947"/>
                    <a:pt x="843" y="11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17375" y="2622175"/>
              <a:ext cx="2018000" cy="1162900"/>
            </a:xfrm>
            <a:custGeom>
              <a:avLst/>
              <a:gdLst/>
              <a:ahLst/>
              <a:cxnLst/>
              <a:rect l="l" t="t" r="r" b="b"/>
              <a:pathLst>
                <a:path w="80720" h="46516" extrusionOk="0">
                  <a:moveTo>
                    <a:pt x="61627" y="1"/>
                  </a:moveTo>
                  <a:cubicBezTo>
                    <a:pt x="61536" y="1"/>
                    <a:pt x="61448" y="19"/>
                    <a:pt x="61383" y="57"/>
                  </a:cubicBezTo>
                  <a:lnTo>
                    <a:pt x="54733" y="3894"/>
                  </a:lnTo>
                  <a:cubicBezTo>
                    <a:pt x="54591" y="3978"/>
                    <a:pt x="54609" y="4123"/>
                    <a:pt x="54775" y="4218"/>
                  </a:cubicBezTo>
                  <a:lnTo>
                    <a:pt x="57046" y="5531"/>
                  </a:lnTo>
                  <a:cubicBezTo>
                    <a:pt x="57136" y="5583"/>
                    <a:pt x="57252" y="5610"/>
                    <a:pt x="57362" y="5610"/>
                  </a:cubicBezTo>
                  <a:cubicBezTo>
                    <a:pt x="57454" y="5610"/>
                    <a:pt x="57541" y="5591"/>
                    <a:pt x="57606" y="5553"/>
                  </a:cubicBezTo>
                  <a:lnTo>
                    <a:pt x="64256" y="1716"/>
                  </a:lnTo>
                  <a:cubicBezTo>
                    <a:pt x="64400" y="1633"/>
                    <a:pt x="64382" y="1489"/>
                    <a:pt x="64217" y="1392"/>
                  </a:cubicBezTo>
                  <a:lnTo>
                    <a:pt x="61945" y="79"/>
                  </a:lnTo>
                  <a:cubicBezTo>
                    <a:pt x="61854" y="27"/>
                    <a:pt x="61738" y="1"/>
                    <a:pt x="61627" y="1"/>
                  </a:cubicBezTo>
                  <a:close/>
                  <a:moveTo>
                    <a:pt x="65749" y="2612"/>
                  </a:moveTo>
                  <a:cubicBezTo>
                    <a:pt x="65390" y="2612"/>
                    <a:pt x="65032" y="2692"/>
                    <a:pt x="64758" y="2850"/>
                  </a:cubicBezTo>
                  <a:lnTo>
                    <a:pt x="59660" y="5791"/>
                  </a:lnTo>
                  <a:cubicBezTo>
                    <a:pt x="59112" y="6108"/>
                    <a:pt x="59112" y="6619"/>
                    <a:pt x="59660" y="6936"/>
                  </a:cubicBezTo>
                  <a:lnTo>
                    <a:pt x="60551" y="7450"/>
                  </a:lnTo>
                  <a:cubicBezTo>
                    <a:pt x="60825" y="7609"/>
                    <a:pt x="61183" y="7688"/>
                    <a:pt x="61542" y="7688"/>
                  </a:cubicBezTo>
                  <a:cubicBezTo>
                    <a:pt x="61901" y="7688"/>
                    <a:pt x="62260" y="7609"/>
                    <a:pt x="62534" y="7450"/>
                  </a:cubicBezTo>
                  <a:lnTo>
                    <a:pt x="64758" y="6168"/>
                  </a:lnTo>
                  <a:cubicBezTo>
                    <a:pt x="65031" y="6010"/>
                    <a:pt x="65390" y="5931"/>
                    <a:pt x="65748" y="5931"/>
                  </a:cubicBezTo>
                  <a:cubicBezTo>
                    <a:pt x="66107" y="5931"/>
                    <a:pt x="66466" y="6010"/>
                    <a:pt x="66739" y="6168"/>
                  </a:cubicBezTo>
                  <a:lnTo>
                    <a:pt x="68869" y="7397"/>
                  </a:lnTo>
                  <a:cubicBezTo>
                    <a:pt x="69142" y="7556"/>
                    <a:pt x="69501" y="7635"/>
                    <a:pt x="69859" y="7635"/>
                  </a:cubicBezTo>
                  <a:cubicBezTo>
                    <a:pt x="70218" y="7635"/>
                    <a:pt x="70577" y="7556"/>
                    <a:pt x="70851" y="7397"/>
                  </a:cubicBezTo>
                  <a:lnTo>
                    <a:pt x="71742" y="6883"/>
                  </a:lnTo>
                  <a:cubicBezTo>
                    <a:pt x="72290" y="6568"/>
                    <a:pt x="72290" y="6055"/>
                    <a:pt x="71742" y="5738"/>
                  </a:cubicBezTo>
                  <a:lnTo>
                    <a:pt x="66741" y="2850"/>
                  </a:lnTo>
                  <a:cubicBezTo>
                    <a:pt x="66467" y="2692"/>
                    <a:pt x="66108" y="2612"/>
                    <a:pt x="65749" y="2612"/>
                  </a:cubicBezTo>
                  <a:close/>
                  <a:moveTo>
                    <a:pt x="53216" y="4855"/>
                  </a:moveTo>
                  <a:cubicBezTo>
                    <a:pt x="53125" y="4855"/>
                    <a:pt x="53038" y="4874"/>
                    <a:pt x="52972" y="4912"/>
                  </a:cubicBezTo>
                  <a:lnTo>
                    <a:pt x="50618" y="6270"/>
                  </a:lnTo>
                  <a:cubicBezTo>
                    <a:pt x="50475" y="6353"/>
                    <a:pt x="50493" y="6498"/>
                    <a:pt x="50659" y="6593"/>
                  </a:cubicBezTo>
                  <a:lnTo>
                    <a:pt x="52930" y="7906"/>
                  </a:lnTo>
                  <a:cubicBezTo>
                    <a:pt x="53021" y="7958"/>
                    <a:pt x="53137" y="7985"/>
                    <a:pt x="53248" y="7985"/>
                  </a:cubicBezTo>
                  <a:cubicBezTo>
                    <a:pt x="53339" y="7985"/>
                    <a:pt x="53426" y="7966"/>
                    <a:pt x="53492" y="7929"/>
                  </a:cubicBezTo>
                  <a:lnTo>
                    <a:pt x="55846" y="6571"/>
                  </a:lnTo>
                  <a:cubicBezTo>
                    <a:pt x="55989" y="6488"/>
                    <a:pt x="55971" y="6342"/>
                    <a:pt x="55805" y="6247"/>
                  </a:cubicBezTo>
                  <a:lnTo>
                    <a:pt x="53532" y="4934"/>
                  </a:lnTo>
                  <a:cubicBezTo>
                    <a:pt x="53442" y="4882"/>
                    <a:pt x="53326" y="4855"/>
                    <a:pt x="53216" y="4855"/>
                  </a:cubicBezTo>
                  <a:close/>
                  <a:moveTo>
                    <a:pt x="57309" y="7298"/>
                  </a:moveTo>
                  <a:cubicBezTo>
                    <a:pt x="57147" y="7298"/>
                    <a:pt x="56992" y="7332"/>
                    <a:pt x="56877" y="7399"/>
                  </a:cubicBezTo>
                  <a:lnTo>
                    <a:pt x="54924" y="8525"/>
                  </a:lnTo>
                  <a:cubicBezTo>
                    <a:pt x="54669" y="8672"/>
                    <a:pt x="54701" y="8929"/>
                    <a:pt x="54995" y="9099"/>
                  </a:cubicBezTo>
                  <a:lnTo>
                    <a:pt x="56804" y="10143"/>
                  </a:lnTo>
                  <a:cubicBezTo>
                    <a:pt x="56965" y="10236"/>
                    <a:pt x="57171" y="10284"/>
                    <a:pt x="57366" y="10284"/>
                  </a:cubicBezTo>
                  <a:cubicBezTo>
                    <a:pt x="57528" y="10284"/>
                    <a:pt x="57682" y="10251"/>
                    <a:pt x="57797" y="10184"/>
                  </a:cubicBezTo>
                  <a:lnTo>
                    <a:pt x="59750" y="9058"/>
                  </a:lnTo>
                  <a:cubicBezTo>
                    <a:pt x="60004" y="8911"/>
                    <a:pt x="59972" y="8654"/>
                    <a:pt x="59679" y="8484"/>
                  </a:cubicBezTo>
                  <a:lnTo>
                    <a:pt x="57870" y="7440"/>
                  </a:lnTo>
                  <a:cubicBezTo>
                    <a:pt x="57709" y="7346"/>
                    <a:pt x="57504" y="7298"/>
                    <a:pt x="57309" y="7298"/>
                  </a:cubicBezTo>
                  <a:close/>
                  <a:moveTo>
                    <a:pt x="65633" y="7168"/>
                  </a:moveTo>
                  <a:cubicBezTo>
                    <a:pt x="65542" y="7168"/>
                    <a:pt x="65456" y="7186"/>
                    <a:pt x="65392" y="7223"/>
                  </a:cubicBezTo>
                  <a:lnTo>
                    <a:pt x="63032" y="8586"/>
                  </a:lnTo>
                  <a:cubicBezTo>
                    <a:pt x="62889" y="8667"/>
                    <a:pt x="62908" y="8811"/>
                    <a:pt x="63071" y="8905"/>
                  </a:cubicBezTo>
                  <a:lnTo>
                    <a:pt x="65351" y="10222"/>
                  </a:lnTo>
                  <a:cubicBezTo>
                    <a:pt x="65440" y="10274"/>
                    <a:pt x="65554" y="10300"/>
                    <a:pt x="65663" y="10300"/>
                  </a:cubicBezTo>
                  <a:cubicBezTo>
                    <a:pt x="65754" y="10300"/>
                    <a:pt x="65840" y="10282"/>
                    <a:pt x="65905" y="10245"/>
                  </a:cubicBezTo>
                  <a:lnTo>
                    <a:pt x="68265" y="8882"/>
                  </a:lnTo>
                  <a:cubicBezTo>
                    <a:pt x="68407" y="8801"/>
                    <a:pt x="68389" y="8658"/>
                    <a:pt x="68226" y="8563"/>
                  </a:cubicBezTo>
                  <a:lnTo>
                    <a:pt x="65946" y="7246"/>
                  </a:lnTo>
                  <a:cubicBezTo>
                    <a:pt x="65856" y="7195"/>
                    <a:pt x="65742" y="7168"/>
                    <a:pt x="65633" y="7168"/>
                  </a:cubicBezTo>
                  <a:close/>
                  <a:moveTo>
                    <a:pt x="49010" y="7282"/>
                  </a:moveTo>
                  <a:cubicBezTo>
                    <a:pt x="48919" y="7282"/>
                    <a:pt x="48832" y="7301"/>
                    <a:pt x="48767" y="7338"/>
                  </a:cubicBezTo>
                  <a:lnTo>
                    <a:pt x="46413" y="8696"/>
                  </a:lnTo>
                  <a:cubicBezTo>
                    <a:pt x="46269" y="8779"/>
                    <a:pt x="46287" y="8925"/>
                    <a:pt x="46452" y="9022"/>
                  </a:cubicBezTo>
                  <a:lnTo>
                    <a:pt x="48725" y="10333"/>
                  </a:lnTo>
                  <a:cubicBezTo>
                    <a:pt x="48816" y="10386"/>
                    <a:pt x="48933" y="10413"/>
                    <a:pt x="49043" y="10413"/>
                  </a:cubicBezTo>
                  <a:cubicBezTo>
                    <a:pt x="49134" y="10413"/>
                    <a:pt x="49221" y="10394"/>
                    <a:pt x="49286" y="10357"/>
                  </a:cubicBezTo>
                  <a:lnTo>
                    <a:pt x="51639" y="8999"/>
                  </a:lnTo>
                  <a:cubicBezTo>
                    <a:pt x="51784" y="8916"/>
                    <a:pt x="51766" y="8770"/>
                    <a:pt x="51599" y="8673"/>
                  </a:cubicBezTo>
                  <a:lnTo>
                    <a:pt x="49327" y="7363"/>
                  </a:lnTo>
                  <a:cubicBezTo>
                    <a:pt x="49237" y="7309"/>
                    <a:pt x="49120" y="7282"/>
                    <a:pt x="49010" y="7282"/>
                  </a:cubicBezTo>
                  <a:close/>
                  <a:moveTo>
                    <a:pt x="78032" y="9566"/>
                  </a:moveTo>
                  <a:cubicBezTo>
                    <a:pt x="77862" y="9566"/>
                    <a:pt x="77699" y="9600"/>
                    <a:pt x="77578" y="9670"/>
                  </a:cubicBezTo>
                  <a:lnTo>
                    <a:pt x="75675" y="10767"/>
                  </a:lnTo>
                  <a:cubicBezTo>
                    <a:pt x="75407" y="10923"/>
                    <a:pt x="75441" y="11193"/>
                    <a:pt x="75751" y="11373"/>
                  </a:cubicBezTo>
                  <a:lnTo>
                    <a:pt x="77503" y="12384"/>
                  </a:lnTo>
                  <a:cubicBezTo>
                    <a:pt x="77672" y="12482"/>
                    <a:pt x="77889" y="12532"/>
                    <a:pt x="78095" y="12532"/>
                  </a:cubicBezTo>
                  <a:cubicBezTo>
                    <a:pt x="78265" y="12532"/>
                    <a:pt x="78427" y="12498"/>
                    <a:pt x="78549" y="12428"/>
                  </a:cubicBezTo>
                  <a:lnTo>
                    <a:pt x="80452" y="11330"/>
                  </a:lnTo>
                  <a:cubicBezTo>
                    <a:pt x="80719" y="11174"/>
                    <a:pt x="80686" y="10903"/>
                    <a:pt x="80376" y="10725"/>
                  </a:cubicBezTo>
                  <a:lnTo>
                    <a:pt x="78624" y="9714"/>
                  </a:lnTo>
                  <a:cubicBezTo>
                    <a:pt x="78455" y="9616"/>
                    <a:pt x="78238" y="9566"/>
                    <a:pt x="78032" y="9566"/>
                  </a:cubicBezTo>
                  <a:close/>
                  <a:moveTo>
                    <a:pt x="53102" y="9726"/>
                  </a:moveTo>
                  <a:cubicBezTo>
                    <a:pt x="52940" y="9726"/>
                    <a:pt x="52786" y="9759"/>
                    <a:pt x="52670" y="9826"/>
                  </a:cubicBezTo>
                  <a:lnTo>
                    <a:pt x="50718" y="10952"/>
                  </a:lnTo>
                  <a:cubicBezTo>
                    <a:pt x="50464" y="11099"/>
                    <a:pt x="50496" y="11356"/>
                    <a:pt x="50789" y="11526"/>
                  </a:cubicBezTo>
                  <a:lnTo>
                    <a:pt x="52597" y="12570"/>
                  </a:lnTo>
                  <a:cubicBezTo>
                    <a:pt x="52758" y="12663"/>
                    <a:pt x="52963" y="12711"/>
                    <a:pt x="53158" y="12711"/>
                  </a:cubicBezTo>
                  <a:cubicBezTo>
                    <a:pt x="53321" y="12711"/>
                    <a:pt x="53476" y="12678"/>
                    <a:pt x="53591" y="12611"/>
                  </a:cubicBezTo>
                  <a:lnTo>
                    <a:pt x="55543" y="11485"/>
                  </a:lnTo>
                  <a:cubicBezTo>
                    <a:pt x="55799" y="11338"/>
                    <a:pt x="55767" y="11080"/>
                    <a:pt x="55472" y="10911"/>
                  </a:cubicBezTo>
                  <a:lnTo>
                    <a:pt x="53664" y="9866"/>
                  </a:lnTo>
                  <a:cubicBezTo>
                    <a:pt x="53503" y="9774"/>
                    <a:pt x="53297" y="9726"/>
                    <a:pt x="53102" y="9726"/>
                  </a:cubicBezTo>
                  <a:close/>
                  <a:moveTo>
                    <a:pt x="61427" y="9596"/>
                  </a:moveTo>
                  <a:cubicBezTo>
                    <a:pt x="61336" y="9596"/>
                    <a:pt x="61250" y="9614"/>
                    <a:pt x="61185" y="9651"/>
                  </a:cubicBezTo>
                  <a:lnTo>
                    <a:pt x="58825" y="11014"/>
                  </a:lnTo>
                  <a:cubicBezTo>
                    <a:pt x="58683" y="11096"/>
                    <a:pt x="58701" y="11239"/>
                    <a:pt x="58864" y="11333"/>
                  </a:cubicBezTo>
                  <a:lnTo>
                    <a:pt x="61144" y="12650"/>
                  </a:lnTo>
                  <a:cubicBezTo>
                    <a:pt x="61233" y="12702"/>
                    <a:pt x="61347" y="12729"/>
                    <a:pt x="61456" y="12729"/>
                  </a:cubicBezTo>
                  <a:cubicBezTo>
                    <a:pt x="61547" y="12729"/>
                    <a:pt x="61633" y="12710"/>
                    <a:pt x="61698" y="12673"/>
                  </a:cubicBezTo>
                  <a:lnTo>
                    <a:pt x="64058" y="11311"/>
                  </a:lnTo>
                  <a:cubicBezTo>
                    <a:pt x="64200" y="11229"/>
                    <a:pt x="64182" y="11087"/>
                    <a:pt x="64019" y="10991"/>
                  </a:cubicBezTo>
                  <a:lnTo>
                    <a:pt x="61739" y="9674"/>
                  </a:lnTo>
                  <a:cubicBezTo>
                    <a:pt x="61650" y="9622"/>
                    <a:pt x="61536" y="9596"/>
                    <a:pt x="61427" y="9596"/>
                  </a:cubicBezTo>
                  <a:close/>
                  <a:moveTo>
                    <a:pt x="44804" y="9710"/>
                  </a:moveTo>
                  <a:cubicBezTo>
                    <a:pt x="44712" y="9710"/>
                    <a:pt x="44625" y="9729"/>
                    <a:pt x="44560" y="9766"/>
                  </a:cubicBezTo>
                  <a:lnTo>
                    <a:pt x="42206" y="11124"/>
                  </a:lnTo>
                  <a:cubicBezTo>
                    <a:pt x="42062" y="11208"/>
                    <a:pt x="42080" y="11353"/>
                    <a:pt x="42247" y="11448"/>
                  </a:cubicBezTo>
                  <a:lnTo>
                    <a:pt x="44519" y="12761"/>
                  </a:lnTo>
                  <a:cubicBezTo>
                    <a:pt x="44609" y="12813"/>
                    <a:pt x="44725" y="12840"/>
                    <a:pt x="44835" y="12840"/>
                  </a:cubicBezTo>
                  <a:cubicBezTo>
                    <a:pt x="44927" y="12840"/>
                    <a:pt x="45014" y="12821"/>
                    <a:pt x="45079" y="12784"/>
                  </a:cubicBezTo>
                  <a:lnTo>
                    <a:pt x="47433" y="11426"/>
                  </a:lnTo>
                  <a:cubicBezTo>
                    <a:pt x="47577" y="11342"/>
                    <a:pt x="47559" y="11197"/>
                    <a:pt x="47392" y="11102"/>
                  </a:cubicBezTo>
                  <a:lnTo>
                    <a:pt x="45122" y="9789"/>
                  </a:lnTo>
                  <a:cubicBezTo>
                    <a:pt x="45031" y="9737"/>
                    <a:pt x="44914" y="9710"/>
                    <a:pt x="44804" y="9710"/>
                  </a:cubicBezTo>
                  <a:close/>
                  <a:moveTo>
                    <a:pt x="73827" y="11992"/>
                  </a:moveTo>
                  <a:cubicBezTo>
                    <a:pt x="73656" y="11992"/>
                    <a:pt x="73493" y="12027"/>
                    <a:pt x="73371" y="12098"/>
                  </a:cubicBezTo>
                  <a:lnTo>
                    <a:pt x="71468" y="13195"/>
                  </a:lnTo>
                  <a:cubicBezTo>
                    <a:pt x="71200" y="13350"/>
                    <a:pt x="71234" y="13621"/>
                    <a:pt x="71544" y="13799"/>
                  </a:cubicBezTo>
                  <a:lnTo>
                    <a:pt x="73296" y="14811"/>
                  </a:lnTo>
                  <a:cubicBezTo>
                    <a:pt x="73466" y="14908"/>
                    <a:pt x="73683" y="14959"/>
                    <a:pt x="73889" y="14959"/>
                  </a:cubicBezTo>
                  <a:cubicBezTo>
                    <a:pt x="74060" y="14959"/>
                    <a:pt x="74222" y="14924"/>
                    <a:pt x="74343" y="14854"/>
                  </a:cubicBezTo>
                  <a:lnTo>
                    <a:pt x="76246" y="13757"/>
                  </a:lnTo>
                  <a:cubicBezTo>
                    <a:pt x="76513" y="13603"/>
                    <a:pt x="76479" y="13332"/>
                    <a:pt x="76170" y="13153"/>
                  </a:cubicBezTo>
                  <a:lnTo>
                    <a:pt x="74419" y="12140"/>
                  </a:lnTo>
                  <a:cubicBezTo>
                    <a:pt x="74249" y="12043"/>
                    <a:pt x="74032" y="11992"/>
                    <a:pt x="73827" y="11992"/>
                  </a:cubicBezTo>
                  <a:close/>
                  <a:moveTo>
                    <a:pt x="73928" y="7189"/>
                  </a:moveTo>
                  <a:cubicBezTo>
                    <a:pt x="73763" y="7189"/>
                    <a:pt x="73606" y="7223"/>
                    <a:pt x="73488" y="7291"/>
                  </a:cubicBezTo>
                  <a:lnTo>
                    <a:pt x="63224" y="13215"/>
                  </a:lnTo>
                  <a:cubicBezTo>
                    <a:pt x="62962" y="13365"/>
                    <a:pt x="62994" y="13628"/>
                    <a:pt x="63295" y="13801"/>
                  </a:cubicBezTo>
                  <a:lnTo>
                    <a:pt x="65080" y="14832"/>
                  </a:lnTo>
                  <a:cubicBezTo>
                    <a:pt x="65245" y="14927"/>
                    <a:pt x="65455" y="14976"/>
                    <a:pt x="65654" y="14976"/>
                  </a:cubicBezTo>
                  <a:cubicBezTo>
                    <a:pt x="65820" y="14976"/>
                    <a:pt x="65978" y="14942"/>
                    <a:pt x="66096" y="14874"/>
                  </a:cubicBezTo>
                  <a:lnTo>
                    <a:pt x="76361" y="8951"/>
                  </a:lnTo>
                  <a:cubicBezTo>
                    <a:pt x="76622" y="8801"/>
                    <a:pt x="76588" y="8537"/>
                    <a:pt x="76288" y="8363"/>
                  </a:cubicBezTo>
                  <a:lnTo>
                    <a:pt x="74504" y="7334"/>
                  </a:lnTo>
                  <a:cubicBezTo>
                    <a:pt x="74339" y="7238"/>
                    <a:pt x="74128" y="7189"/>
                    <a:pt x="73928" y="7189"/>
                  </a:cubicBezTo>
                  <a:close/>
                  <a:moveTo>
                    <a:pt x="48895" y="12154"/>
                  </a:moveTo>
                  <a:cubicBezTo>
                    <a:pt x="48733" y="12154"/>
                    <a:pt x="48579" y="12187"/>
                    <a:pt x="48464" y="12254"/>
                  </a:cubicBezTo>
                  <a:lnTo>
                    <a:pt x="46511" y="13380"/>
                  </a:lnTo>
                  <a:cubicBezTo>
                    <a:pt x="46257" y="13527"/>
                    <a:pt x="46289" y="13784"/>
                    <a:pt x="46582" y="13954"/>
                  </a:cubicBezTo>
                  <a:lnTo>
                    <a:pt x="48391" y="14998"/>
                  </a:lnTo>
                  <a:cubicBezTo>
                    <a:pt x="48552" y="15091"/>
                    <a:pt x="48758" y="15138"/>
                    <a:pt x="48953" y="15138"/>
                  </a:cubicBezTo>
                  <a:cubicBezTo>
                    <a:pt x="49115" y="15138"/>
                    <a:pt x="49269" y="15106"/>
                    <a:pt x="49385" y="15039"/>
                  </a:cubicBezTo>
                  <a:lnTo>
                    <a:pt x="51337" y="13913"/>
                  </a:lnTo>
                  <a:cubicBezTo>
                    <a:pt x="51592" y="13766"/>
                    <a:pt x="51560" y="13509"/>
                    <a:pt x="51266" y="13339"/>
                  </a:cubicBezTo>
                  <a:lnTo>
                    <a:pt x="49457" y="12295"/>
                  </a:lnTo>
                  <a:cubicBezTo>
                    <a:pt x="49296" y="12202"/>
                    <a:pt x="49090" y="12154"/>
                    <a:pt x="48895" y="12154"/>
                  </a:cubicBezTo>
                  <a:close/>
                  <a:moveTo>
                    <a:pt x="57218" y="12023"/>
                  </a:moveTo>
                  <a:cubicBezTo>
                    <a:pt x="57128" y="12023"/>
                    <a:pt x="57043" y="12041"/>
                    <a:pt x="56979" y="12078"/>
                  </a:cubicBezTo>
                  <a:lnTo>
                    <a:pt x="54619" y="13441"/>
                  </a:lnTo>
                  <a:cubicBezTo>
                    <a:pt x="54476" y="13522"/>
                    <a:pt x="54494" y="13666"/>
                    <a:pt x="54659" y="13760"/>
                  </a:cubicBezTo>
                  <a:lnTo>
                    <a:pt x="56939" y="15077"/>
                  </a:lnTo>
                  <a:cubicBezTo>
                    <a:pt x="57028" y="15129"/>
                    <a:pt x="57142" y="15155"/>
                    <a:pt x="57250" y="15155"/>
                  </a:cubicBezTo>
                  <a:cubicBezTo>
                    <a:pt x="57341" y="15155"/>
                    <a:pt x="57427" y="15137"/>
                    <a:pt x="57491" y="15100"/>
                  </a:cubicBezTo>
                  <a:lnTo>
                    <a:pt x="59851" y="13737"/>
                  </a:lnTo>
                  <a:cubicBezTo>
                    <a:pt x="59994" y="13656"/>
                    <a:pt x="59977" y="13513"/>
                    <a:pt x="59812" y="13418"/>
                  </a:cubicBezTo>
                  <a:lnTo>
                    <a:pt x="57532" y="12102"/>
                  </a:lnTo>
                  <a:cubicBezTo>
                    <a:pt x="57442" y="12050"/>
                    <a:pt x="57327" y="12023"/>
                    <a:pt x="57218" y="12023"/>
                  </a:cubicBezTo>
                  <a:close/>
                  <a:moveTo>
                    <a:pt x="40598" y="12138"/>
                  </a:moveTo>
                  <a:cubicBezTo>
                    <a:pt x="40507" y="12138"/>
                    <a:pt x="40420" y="12156"/>
                    <a:pt x="40354" y="12193"/>
                  </a:cubicBezTo>
                  <a:lnTo>
                    <a:pt x="38002" y="13553"/>
                  </a:lnTo>
                  <a:cubicBezTo>
                    <a:pt x="37857" y="13634"/>
                    <a:pt x="37875" y="13780"/>
                    <a:pt x="38040" y="13877"/>
                  </a:cubicBezTo>
                  <a:lnTo>
                    <a:pt x="40312" y="15188"/>
                  </a:lnTo>
                  <a:cubicBezTo>
                    <a:pt x="40403" y="15241"/>
                    <a:pt x="40520" y="15268"/>
                    <a:pt x="40631" y="15268"/>
                  </a:cubicBezTo>
                  <a:cubicBezTo>
                    <a:pt x="40722" y="15268"/>
                    <a:pt x="40809" y="15249"/>
                    <a:pt x="40874" y="15212"/>
                  </a:cubicBezTo>
                  <a:lnTo>
                    <a:pt x="43226" y="13854"/>
                  </a:lnTo>
                  <a:cubicBezTo>
                    <a:pt x="43372" y="13771"/>
                    <a:pt x="43353" y="13625"/>
                    <a:pt x="43187" y="13530"/>
                  </a:cubicBezTo>
                  <a:lnTo>
                    <a:pt x="40916" y="12217"/>
                  </a:lnTo>
                  <a:cubicBezTo>
                    <a:pt x="40825" y="12164"/>
                    <a:pt x="40709" y="12138"/>
                    <a:pt x="40598" y="12138"/>
                  </a:cubicBezTo>
                  <a:close/>
                  <a:moveTo>
                    <a:pt x="69619" y="14420"/>
                  </a:moveTo>
                  <a:cubicBezTo>
                    <a:pt x="69449" y="14420"/>
                    <a:pt x="69287" y="14455"/>
                    <a:pt x="69166" y="14524"/>
                  </a:cubicBezTo>
                  <a:lnTo>
                    <a:pt x="67263" y="15622"/>
                  </a:lnTo>
                  <a:cubicBezTo>
                    <a:pt x="66995" y="15776"/>
                    <a:pt x="67028" y="16047"/>
                    <a:pt x="67339" y="16226"/>
                  </a:cubicBezTo>
                  <a:lnTo>
                    <a:pt x="69090" y="17239"/>
                  </a:lnTo>
                  <a:cubicBezTo>
                    <a:pt x="69259" y="17336"/>
                    <a:pt x="69475" y="17387"/>
                    <a:pt x="69681" y="17387"/>
                  </a:cubicBezTo>
                  <a:cubicBezTo>
                    <a:pt x="69852" y="17387"/>
                    <a:pt x="70015" y="17352"/>
                    <a:pt x="70136" y="17281"/>
                  </a:cubicBezTo>
                  <a:lnTo>
                    <a:pt x="72039" y="16184"/>
                  </a:lnTo>
                  <a:cubicBezTo>
                    <a:pt x="72307" y="16029"/>
                    <a:pt x="72274" y="15758"/>
                    <a:pt x="71963" y="15580"/>
                  </a:cubicBezTo>
                  <a:lnTo>
                    <a:pt x="70212" y="14568"/>
                  </a:lnTo>
                  <a:cubicBezTo>
                    <a:pt x="70042" y="14471"/>
                    <a:pt x="69825" y="14420"/>
                    <a:pt x="69619" y="14420"/>
                  </a:cubicBezTo>
                  <a:close/>
                  <a:moveTo>
                    <a:pt x="61310" y="14472"/>
                  </a:moveTo>
                  <a:cubicBezTo>
                    <a:pt x="61145" y="14472"/>
                    <a:pt x="60987" y="14505"/>
                    <a:pt x="60869" y="14573"/>
                  </a:cubicBezTo>
                  <a:lnTo>
                    <a:pt x="58937" y="15687"/>
                  </a:lnTo>
                  <a:cubicBezTo>
                    <a:pt x="58676" y="15837"/>
                    <a:pt x="58710" y="16100"/>
                    <a:pt x="59011" y="16274"/>
                  </a:cubicBezTo>
                  <a:lnTo>
                    <a:pt x="60794" y="17305"/>
                  </a:lnTo>
                  <a:cubicBezTo>
                    <a:pt x="60959" y="17400"/>
                    <a:pt x="61170" y="17449"/>
                    <a:pt x="61370" y="17449"/>
                  </a:cubicBezTo>
                  <a:cubicBezTo>
                    <a:pt x="61535" y="17449"/>
                    <a:pt x="61692" y="17416"/>
                    <a:pt x="61810" y="17348"/>
                  </a:cubicBezTo>
                  <a:lnTo>
                    <a:pt x="63742" y="16232"/>
                  </a:lnTo>
                  <a:cubicBezTo>
                    <a:pt x="64002" y="16082"/>
                    <a:pt x="63969" y="15820"/>
                    <a:pt x="63669" y="15646"/>
                  </a:cubicBezTo>
                  <a:lnTo>
                    <a:pt x="61884" y="14615"/>
                  </a:lnTo>
                  <a:cubicBezTo>
                    <a:pt x="61720" y="14520"/>
                    <a:pt x="61510" y="14472"/>
                    <a:pt x="61310" y="14472"/>
                  </a:cubicBezTo>
                  <a:close/>
                  <a:moveTo>
                    <a:pt x="44689" y="14581"/>
                  </a:moveTo>
                  <a:cubicBezTo>
                    <a:pt x="44527" y="14581"/>
                    <a:pt x="44373" y="14614"/>
                    <a:pt x="44257" y="14680"/>
                  </a:cubicBezTo>
                  <a:lnTo>
                    <a:pt x="42306" y="15807"/>
                  </a:lnTo>
                  <a:cubicBezTo>
                    <a:pt x="42052" y="15954"/>
                    <a:pt x="42083" y="16211"/>
                    <a:pt x="42377" y="16380"/>
                  </a:cubicBezTo>
                  <a:lnTo>
                    <a:pt x="44186" y="17425"/>
                  </a:lnTo>
                  <a:cubicBezTo>
                    <a:pt x="44347" y="17518"/>
                    <a:pt x="44553" y="17566"/>
                    <a:pt x="44748" y="17566"/>
                  </a:cubicBezTo>
                  <a:cubicBezTo>
                    <a:pt x="44910" y="17566"/>
                    <a:pt x="45064" y="17533"/>
                    <a:pt x="45179" y="17466"/>
                  </a:cubicBezTo>
                  <a:lnTo>
                    <a:pt x="47130" y="16341"/>
                  </a:lnTo>
                  <a:cubicBezTo>
                    <a:pt x="47386" y="16193"/>
                    <a:pt x="47354" y="15937"/>
                    <a:pt x="47059" y="15767"/>
                  </a:cubicBezTo>
                  <a:lnTo>
                    <a:pt x="45252" y="14723"/>
                  </a:lnTo>
                  <a:cubicBezTo>
                    <a:pt x="45090" y="14629"/>
                    <a:pt x="44884" y="14581"/>
                    <a:pt x="44689" y="14581"/>
                  </a:cubicBezTo>
                  <a:close/>
                  <a:moveTo>
                    <a:pt x="53015" y="14451"/>
                  </a:moveTo>
                  <a:cubicBezTo>
                    <a:pt x="52924" y="14451"/>
                    <a:pt x="52837" y="14469"/>
                    <a:pt x="52773" y="14506"/>
                  </a:cubicBezTo>
                  <a:lnTo>
                    <a:pt x="50412" y="15867"/>
                  </a:lnTo>
                  <a:cubicBezTo>
                    <a:pt x="50270" y="15949"/>
                    <a:pt x="50288" y="16093"/>
                    <a:pt x="50452" y="16187"/>
                  </a:cubicBezTo>
                  <a:lnTo>
                    <a:pt x="52732" y="17504"/>
                  </a:lnTo>
                  <a:cubicBezTo>
                    <a:pt x="52821" y="17556"/>
                    <a:pt x="52937" y="17583"/>
                    <a:pt x="53046" y="17583"/>
                  </a:cubicBezTo>
                  <a:cubicBezTo>
                    <a:pt x="53136" y="17583"/>
                    <a:pt x="53222" y="17565"/>
                    <a:pt x="53286" y="17528"/>
                  </a:cubicBezTo>
                  <a:lnTo>
                    <a:pt x="55646" y="16165"/>
                  </a:lnTo>
                  <a:cubicBezTo>
                    <a:pt x="55788" y="16084"/>
                    <a:pt x="55770" y="15940"/>
                    <a:pt x="55606" y="15846"/>
                  </a:cubicBezTo>
                  <a:lnTo>
                    <a:pt x="53327" y="14529"/>
                  </a:lnTo>
                  <a:cubicBezTo>
                    <a:pt x="53238" y="14477"/>
                    <a:pt x="53123" y="14451"/>
                    <a:pt x="53015" y="14451"/>
                  </a:cubicBezTo>
                  <a:close/>
                  <a:moveTo>
                    <a:pt x="36392" y="14565"/>
                  </a:moveTo>
                  <a:cubicBezTo>
                    <a:pt x="36301" y="14565"/>
                    <a:pt x="36213" y="14584"/>
                    <a:pt x="36148" y="14621"/>
                  </a:cubicBezTo>
                  <a:lnTo>
                    <a:pt x="33794" y="15979"/>
                  </a:lnTo>
                  <a:cubicBezTo>
                    <a:pt x="33650" y="16063"/>
                    <a:pt x="33668" y="16208"/>
                    <a:pt x="33834" y="16303"/>
                  </a:cubicBezTo>
                  <a:lnTo>
                    <a:pt x="36107" y="17616"/>
                  </a:lnTo>
                  <a:cubicBezTo>
                    <a:pt x="36198" y="17668"/>
                    <a:pt x="36314" y="17695"/>
                    <a:pt x="36424" y="17695"/>
                  </a:cubicBezTo>
                  <a:cubicBezTo>
                    <a:pt x="36516" y="17695"/>
                    <a:pt x="36603" y="17676"/>
                    <a:pt x="36668" y="17638"/>
                  </a:cubicBezTo>
                  <a:lnTo>
                    <a:pt x="39021" y="16281"/>
                  </a:lnTo>
                  <a:cubicBezTo>
                    <a:pt x="39165" y="16197"/>
                    <a:pt x="39146" y="16052"/>
                    <a:pt x="38981" y="15957"/>
                  </a:cubicBezTo>
                  <a:lnTo>
                    <a:pt x="36709" y="14644"/>
                  </a:lnTo>
                  <a:cubicBezTo>
                    <a:pt x="36618" y="14592"/>
                    <a:pt x="36502" y="14565"/>
                    <a:pt x="36392" y="14565"/>
                  </a:cubicBezTo>
                  <a:close/>
                  <a:moveTo>
                    <a:pt x="65414" y="16847"/>
                  </a:moveTo>
                  <a:cubicBezTo>
                    <a:pt x="65244" y="16847"/>
                    <a:pt x="65080" y="16882"/>
                    <a:pt x="64959" y="16953"/>
                  </a:cubicBezTo>
                  <a:lnTo>
                    <a:pt x="63056" y="18050"/>
                  </a:lnTo>
                  <a:cubicBezTo>
                    <a:pt x="62788" y="18205"/>
                    <a:pt x="62821" y="18476"/>
                    <a:pt x="63132" y="18654"/>
                  </a:cubicBezTo>
                  <a:lnTo>
                    <a:pt x="64883" y="19665"/>
                  </a:lnTo>
                  <a:cubicBezTo>
                    <a:pt x="65053" y="19763"/>
                    <a:pt x="65271" y="19813"/>
                    <a:pt x="65477" y="19813"/>
                  </a:cubicBezTo>
                  <a:cubicBezTo>
                    <a:pt x="65647" y="19813"/>
                    <a:pt x="65810" y="19779"/>
                    <a:pt x="65931" y="19709"/>
                  </a:cubicBezTo>
                  <a:lnTo>
                    <a:pt x="67834" y="18612"/>
                  </a:lnTo>
                  <a:cubicBezTo>
                    <a:pt x="68102" y="18457"/>
                    <a:pt x="68068" y="18186"/>
                    <a:pt x="67758" y="18008"/>
                  </a:cubicBezTo>
                  <a:lnTo>
                    <a:pt x="66006" y="16995"/>
                  </a:lnTo>
                  <a:cubicBezTo>
                    <a:pt x="65837" y="16897"/>
                    <a:pt x="65620" y="16847"/>
                    <a:pt x="65414" y="16847"/>
                  </a:cubicBezTo>
                  <a:close/>
                  <a:moveTo>
                    <a:pt x="57104" y="16899"/>
                  </a:moveTo>
                  <a:cubicBezTo>
                    <a:pt x="56939" y="16899"/>
                    <a:pt x="56781" y="16932"/>
                    <a:pt x="56663" y="17001"/>
                  </a:cubicBezTo>
                  <a:lnTo>
                    <a:pt x="54731" y="18115"/>
                  </a:lnTo>
                  <a:cubicBezTo>
                    <a:pt x="54471" y="18265"/>
                    <a:pt x="54504" y="18529"/>
                    <a:pt x="54804" y="18701"/>
                  </a:cubicBezTo>
                  <a:lnTo>
                    <a:pt x="56589" y="19732"/>
                  </a:lnTo>
                  <a:cubicBezTo>
                    <a:pt x="56754" y="19827"/>
                    <a:pt x="56964" y="19876"/>
                    <a:pt x="57163" y="19876"/>
                  </a:cubicBezTo>
                  <a:cubicBezTo>
                    <a:pt x="57329" y="19876"/>
                    <a:pt x="57487" y="19842"/>
                    <a:pt x="57605" y="19774"/>
                  </a:cubicBezTo>
                  <a:lnTo>
                    <a:pt x="59536" y="18660"/>
                  </a:lnTo>
                  <a:cubicBezTo>
                    <a:pt x="59797" y="18510"/>
                    <a:pt x="59763" y="18247"/>
                    <a:pt x="59464" y="18073"/>
                  </a:cubicBezTo>
                  <a:lnTo>
                    <a:pt x="57679" y="17042"/>
                  </a:lnTo>
                  <a:cubicBezTo>
                    <a:pt x="57514" y="16948"/>
                    <a:pt x="57304" y="16899"/>
                    <a:pt x="57104" y="16899"/>
                  </a:cubicBezTo>
                  <a:close/>
                  <a:moveTo>
                    <a:pt x="40481" y="17008"/>
                  </a:moveTo>
                  <a:cubicBezTo>
                    <a:pt x="40320" y="17008"/>
                    <a:pt x="40166" y="17041"/>
                    <a:pt x="40052" y="17107"/>
                  </a:cubicBezTo>
                  <a:lnTo>
                    <a:pt x="38099" y="18235"/>
                  </a:lnTo>
                  <a:cubicBezTo>
                    <a:pt x="37845" y="18382"/>
                    <a:pt x="37876" y="18638"/>
                    <a:pt x="38170" y="18809"/>
                  </a:cubicBezTo>
                  <a:lnTo>
                    <a:pt x="39979" y="19853"/>
                  </a:lnTo>
                  <a:cubicBezTo>
                    <a:pt x="40140" y="19946"/>
                    <a:pt x="40345" y="19993"/>
                    <a:pt x="40540" y="19993"/>
                  </a:cubicBezTo>
                  <a:cubicBezTo>
                    <a:pt x="40702" y="19993"/>
                    <a:pt x="40857" y="19961"/>
                    <a:pt x="40972" y="19894"/>
                  </a:cubicBezTo>
                  <a:lnTo>
                    <a:pt x="42925" y="18768"/>
                  </a:lnTo>
                  <a:cubicBezTo>
                    <a:pt x="43179" y="18621"/>
                    <a:pt x="43148" y="18364"/>
                    <a:pt x="42854" y="18194"/>
                  </a:cubicBezTo>
                  <a:lnTo>
                    <a:pt x="41045" y="17149"/>
                  </a:lnTo>
                  <a:cubicBezTo>
                    <a:pt x="40884" y="17056"/>
                    <a:pt x="40677" y="17008"/>
                    <a:pt x="40481" y="17008"/>
                  </a:cubicBezTo>
                  <a:close/>
                  <a:moveTo>
                    <a:pt x="48807" y="16878"/>
                  </a:moveTo>
                  <a:cubicBezTo>
                    <a:pt x="48717" y="16878"/>
                    <a:pt x="48631" y="16896"/>
                    <a:pt x="48567" y="16933"/>
                  </a:cubicBezTo>
                  <a:lnTo>
                    <a:pt x="46205" y="18295"/>
                  </a:lnTo>
                  <a:cubicBezTo>
                    <a:pt x="46065" y="18377"/>
                    <a:pt x="46081" y="18521"/>
                    <a:pt x="46246" y="18615"/>
                  </a:cubicBezTo>
                  <a:lnTo>
                    <a:pt x="48526" y="19932"/>
                  </a:lnTo>
                  <a:cubicBezTo>
                    <a:pt x="48616" y="19984"/>
                    <a:pt x="48730" y="20010"/>
                    <a:pt x="48838" y="20010"/>
                  </a:cubicBezTo>
                  <a:cubicBezTo>
                    <a:pt x="48929" y="20010"/>
                    <a:pt x="49015" y="19992"/>
                    <a:pt x="49079" y="19955"/>
                  </a:cubicBezTo>
                  <a:lnTo>
                    <a:pt x="51440" y="18592"/>
                  </a:lnTo>
                  <a:cubicBezTo>
                    <a:pt x="51581" y="18510"/>
                    <a:pt x="51564" y="18367"/>
                    <a:pt x="51399" y="18273"/>
                  </a:cubicBezTo>
                  <a:lnTo>
                    <a:pt x="49120" y="16956"/>
                  </a:lnTo>
                  <a:cubicBezTo>
                    <a:pt x="49030" y="16904"/>
                    <a:pt x="48915" y="16878"/>
                    <a:pt x="48807" y="16878"/>
                  </a:cubicBezTo>
                  <a:close/>
                  <a:moveTo>
                    <a:pt x="32185" y="16993"/>
                  </a:moveTo>
                  <a:cubicBezTo>
                    <a:pt x="32094" y="16993"/>
                    <a:pt x="32007" y="17011"/>
                    <a:pt x="31942" y="17048"/>
                  </a:cubicBezTo>
                  <a:lnTo>
                    <a:pt x="29588" y="18406"/>
                  </a:lnTo>
                  <a:cubicBezTo>
                    <a:pt x="29444" y="18489"/>
                    <a:pt x="29462" y="18635"/>
                    <a:pt x="29627" y="18731"/>
                  </a:cubicBezTo>
                  <a:lnTo>
                    <a:pt x="31900" y="20042"/>
                  </a:lnTo>
                  <a:cubicBezTo>
                    <a:pt x="31991" y="20096"/>
                    <a:pt x="32108" y="20123"/>
                    <a:pt x="32218" y="20123"/>
                  </a:cubicBezTo>
                  <a:cubicBezTo>
                    <a:pt x="32309" y="20123"/>
                    <a:pt x="32396" y="20104"/>
                    <a:pt x="32461" y="20067"/>
                  </a:cubicBezTo>
                  <a:lnTo>
                    <a:pt x="34815" y="18709"/>
                  </a:lnTo>
                  <a:cubicBezTo>
                    <a:pt x="34959" y="18625"/>
                    <a:pt x="34941" y="18480"/>
                    <a:pt x="34774" y="18385"/>
                  </a:cubicBezTo>
                  <a:lnTo>
                    <a:pt x="32502" y="17072"/>
                  </a:lnTo>
                  <a:cubicBezTo>
                    <a:pt x="32412" y="17019"/>
                    <a:pt x="32296" y="16993"/>
                    <a:pt x="32185" y="16993"/>
                  </a:cubicBezTo>
                  <a:close/>
                  <a:moveTo>
                    <a:pt x="52898" y="19326"/>
                  </a:moveTo>
                  <a:cubicBezTo>
                    <a:pt x="52732" y="19326"/>
                    <a:pt x="52574" y="19360"/>
                    <a:pt x="52456" y="19428"/>
                  </a:cubicBezTo>
                  <a:lnTo>
                    <a:pt x="50526" y="20542"/>
                  </a:lnTo>
                  <a:cubicBezTo>
                    <a:pt x="50266" y="20693"/>
                    <a:pt x="50297" y="20955"/>
                    <a:pt x="50599" y="21129"/>
                  </a:cubicBezTo>
                  <a:lnTo>
                    <a:pt x="52383" y="22160"/>
                  </a:lnTo>
                  <a:cubicBezTo>
                    <a:pt x="52548" y="22255"/>
                    <a:pt x="52758" y="22304"/>
                    <a:pt x="52958" y="22304"/>
                  </a:cubicBezTo>
                  <a:cubicBezTo>
                    <a:pt x="53123" y="22304"/>
                    <a:pt x="53281" y="22270"/>
                    <a:pt x="53399" y="22203"/>
                  </a:cubicBezTo>
                  <a:lnTo>
                    <a:pt x="55329" y="21087"/>
                  </a:lnTo>
                  <a:cubicBezTo>
                    <a:pt x="55590" y="20937"/>
                    <a:pt x="55556" y="20675"/>
                    <a:pt x="55257" y="20501"/>
                  </a:cubicBezTo>
                  <a:lnTo>
                    <a:pt x="53472" y="19470"/>
                  </a:lnTo>
                  <a:cubicBezTo>
                    <a:pt x="53308" y="19375"/>
                    <a:pt x="53098" y="19326"/>
                    <a:pt x="52898" y="19326"/>
                  </a:cubicBezTo>
                  <a:close/>
                  <a:moveTo>
                    <a:pt x="36278" y="19436"/>
                  </a:moveTo>
                  <a:cubicBezTo>
                    <a:pt x="36116" y="19436"/>
                    <a:pt x="35961" y="19469"/>
                    <a:pt x="35845" y="19535"/>
                  </a:cubicBezTo>
                  <a:lnTo>
                    <a:pt x="33893" y="20662"/>
                  </a:lnTo>
                  <a:cubicBezTo>
                    <a:pt x="33638" y="20808"/>
                    <a:pt x="33669" y="21066"/>
                    <a:pt x="33965" y="21235"/>
                  </a:cubicBezTo>
                  <a:lnTo>
                    <a:pt x="35772" y="22280"/>
                  </a:lnTo>
                  <a:cubicBezTo>
                    <a:pt x="35933" y="22373"/>
                    <a:pt x="36138" y="22420"/>
                    <a:pt x="36334" y="22420"/>
                  </a:cubicBezTo>
                  <a:cubicBezTo>
                    <a:pt x="36496" y="22420"/>
                    <a:pt x="36651" y="22387"/>
                    <a:pt x="36767" y="22321"/>
                  </a:cubicBezTo>
                  <a:lnTo>
                    <a:pt x="38718" y="21194"/>
                  </a:lnTo>
                  <a:cubicBezTo>
                    <a:pt x="38972" y="21048"/>
                    <a:pt x="38941" y="20790"/>
                    <a:pt x="38647" y="20621"/>
                  </a:cubicBezTo>
                  <a:lnTo>
                    <a:pt x="36839" y="19576"/>
                  </a:lnTo>
                  <a:cubicBezTo>
                    <a:pt x="36679" y="19483"/>
                    <a:pt x="36473" y="19436"/>
                    <a:pt x="36278" y="19436"/>
                  </a:cubicBezTo>
                  <a:close/>
                  <a:moveTo>
                    <a:pt x="44601" y="19305"/>
                  </a:moveTo>
                  <a:cubicBezTo>
                    <a:pt x="44511" y="19305"/>
                    <a:pt x="44425" y="19323"/>
                    <a:pt x="44360" y="19360"/>
                  </a:cubicBezTo>
                  <a:lnTo>
                    <a:pt x="42000" y="20722"/>
                  </a:lnTo>
                  <a:cubicBezTo>
                    <a:pt x="41858" y="20804"/>
                    <a:pt x="41876" y="20948"/>
                    <a:pt x="42039" y="21042"/>
                  </a:cubicBezTo>
                  <a:lnTo>
                    <a:pt x="44319" y="22360"/>
                  </a:lnTo>
                  <a:cubicBezTo>
                    <a:pt x="44409" y="22411"/>
                    <a:pt x="44524" y="22438"/>
                    <a:pt x="44633" y="22438"/>
                  </a:cubicBezTo>
                  <a:cubicBezTo>
                    <a:pt x="44723" y="22438"/>
                    <a:pt x="44809" y="22420"/>
                    <a:pt x="44873" y="22383"/>
                  </a:cubicBezTo>
                  <a:lnTo>
                    <a:pt x="44873" y="22381"/>
                  </a:lnTo>
                  <a:lnTo>
                    <a:pt x="47233" y="21019"/>
                  </a:lnTo>
                  <a:cubicBezTo>
                    <a:pt x="47376" y="20937"/>
                    <a:pt x="47358" y="20795"/>
                    <a:pt x="47194" y="20699"/>
                  </a:cubicBezTo>
                  <a:lnTo>
                    <a:pt x="44914" y="19382"/>
                  </a:lnTo>
                  <a:cubicBezTo>
                    <a:pt x="44825" y="19331"/>
                    <a:pt x="44710" y="19305"/>
                    <a:pt x="44601" y="19305"/>
                  </a:cubicBezTo>
                  <a:close/>
                  <a:moveTo>
                    <a:pt x="27979" y="19420"/>
                  </a:moveTo>
                  <a:cubicBezTo>
                    <a:pt x="27888" y="19420"/>
                    <a:pt x="27800" y="19438"/>
                    <a:pt x="27735" y="19476"/>
                  </a:cubicBezTo>
                  <a:lnTo>
                    <a:pt x="25383" y="20834"/>
                  </a:lnTo>
                  <a:cubicBezTo>
                    <a:pt x="25237" y="20917"/>
                    <a:pt x="25255" y="21063"/>
                    <a:pt x="25422" y="21158"/>
                  </a:cubicBezTo>
                  <a:lnTo>
                    <a:pt x="27694" y="22471"/>
                  </a:lnTo>
                  <a:cubicBezTo>
                    <a:pt x="27784" y="22523"/>
                    <a:pt x="27900" y="22550"/>
                    <a:pt x="28011" y="22550"/>
                  </a:cubicBezTo>
                  <a:cubicBezTo>
                    <a:pt x="28102" y="22550"/>
                    <a:pt x="28190" y="22531"/>
                    <a:pt x="28256" y="22493"/>
                  </a:cubicBezTo>
                  <a:lnTo>
                    <a:pt x="30608" y="21135"/>
                  </a:lnTo>
                  <a:cubicBezTo>
                    <a:pt x="30752" y="21052"/>
                    <a:pt x="30734" y="20907"/>
                    <a:pt x="30569" y="20811"/>
                  </a:cubicBezTo>
                  <a:lnTo>
                    <a:pt x="28297" y="19499"/>
                  </a:lnTo>
                  <a:cubicBezTo>
                    <a:pt x="28206" y="19447"/>
                    <a:pt x="28089" y="19420"/>
                    <a:pt x="27979" y="19420"/>
                  </a:cubicBezTo>
                  <a:close/>
                  <a:moveTo>
                    <a:pt x="48691" y="21754"/>
                  </a:moveTo>
                  <a:cubicBezTo>
                    <a:pt x="48526" y="21754"/>
                    <a:pt x="48368" y="21787"/>
                    <a:pt x="48251" y="21854"/>
                  </a:cubicBezTo>
                  <a:lnTo>
                    <a:pt x="46319" y="22970"/>
                  </a:lnTo>
                  <a:cubicBezTo>
                    <a:pt x="46059" y="23120"/>
                    <a:pt x="46092" y="23382"/>
                    <a:pt x="46392" y="23556"/>
                  </a:cubicBezTo>
                  <a:lnTo>
                    <a:pt x="48177" y="24587"/>
                  </a:lnTo>
                  <a:cubicBezTo>
                    <a:pt x="48341" y="24682"/>
                    <a:pt x="48552" y="24731"/>
                    <a:pt x="48752" y="24731"/>
                  </a:cubicBezTo>
                  <a:cubicBezTo>
                    <a:pt x="48917" y="24731"/>
                    <a:pt x="49074" y="24698"/>
                    <a:pt x="49192" y="24629"/>
                  </a:cubicBezTo>
                  <a:lnTo>
                    <a:pt x="51124" y="23515"/>
                  </a:lnTo>
                  <a:cubicBezTo>
                    <a:pt x="51384" y="23365"/>
                    <a:pt x="51351" y="23102"/>
                    <a:pt x="51051" y="22928"/>
                  </a:cubicBezTo>
                  <a:lnTo>
                    <a:pt x="49266" y="21897"/>
                  </a:lnTo>
                  <a:cubicBezTo>
                    <a:pt x="49101" y="21802"/>
                    <a:pt x="48890" y="21754"/>
                    <a:pt x="48691" y="21754"/>
                  </a:cubicBezTo>
                  <a:close/>
                  <a:moveTo>
                    <a:pt x="32069" y="21863"/>
                  </a:moveTo>
                  <a:cubicBezTo>
                    <a:pt x="31908" y="21863"/>
                    <a:pt x="31754" y="21896"/>
                    <a:pt x="31639" y="21962"/>
                  </a:cubicBezTo>
                  <a:lnTo>
                    <a:pt x="29686" y="23090"/>
                  </a:lnTo>
                  <a:cubicBezTo>
                    <a:pt x="29432" y="23237"/>
                    <a:pt x="29464" y="23492"/>
                    <a:pt x="29758" y="23664"/>
                  </a:cubicBezTo>
                  <a:lnTo>
                    <a:pt x="31567" y="24708"/>
                  </a:lnTo>
                  <a:cubicBezTo>
                    <a:pt x="31727" y="24801"/>
                    <a:pt x="31933" y="24848"/>
                    <a:pt x="32128" y="24848"/>
                  </a:cubicBezTo>
                  <a:cubicBezTo>
                    <a:pt x="32290" y="24848"/>
                    <a:pt x="32444" y="24816"/>
                    <a:pt x="32560" y="24749"/>
                  </a:cubicBezTo>
                  <a:lnTo>
                    <a:pt x="34513" y="23623"/>
                  </a:lnTo>
                  <a:cubicBezTo>
                    <a:pt x="34767" y="23476"/>
                    <a:pt x="34735" y="23218"/>
                    <a:pt x="34441" y="23049"/>
                  </a:cubicBezTo>
                  <a:lnTo>
                    <a:pt x="32632" y="22004"/>
                  </a:lnTo>
                  <a:cubicBezTo>
                    <a:pt x="32471" y="21911"/>
                    <a:pt x="32264" y="21863"/>
                    <a:pt x="32069" y="21863"/>
                  </a:cubicBezTo>
                  <a:close/>
                  <a:moveTo>
                    <a:pt x="40394" y="21733"/>
                  </a:moveTo>
                  <a:cubicBezTo>
                    <a:pt x="40304" y="21733"/>
                    <a:pt x="40218" y="21751"/>
                    <a:pt x="40155" y="21788"/>
                  </a:cubicBezTo>
                  <a:lnTo>
                    <a:pt x="37795" y="23150"/>
                  </a:lnTo>
                  <a:cubicBezTo>
                    <a:pt x="37652" y="23232"/>
                    <a:pt x="37669" y="23376"/>
                    <a:pt x="37834" y="23470"/>
                  </a:cubicBezTo>
                  <a:lnTo>
                    <a:pt x="40114" y="24787"/>
                  </a:lnTo>
                  <a:cubicBezTo>
                    <a:pt x="40203" y="24839"/>
                    <a:pt x="40317" y="24865"/>
                    <a:pt x="40426" y="24865"/>
                  </a:cubicBezTo>
                  <a:cubicBezTo>
                    <a:pt x="40516" y="24865"/>
                    <a:pt x="40603" y="24847"/>
                    <a:pt x="40668" y="24809"/>
                  </a:cubicBezTo>
                  <a:lnTo>
                    <a:pt x="43028" y="23447"/>
                  </a:lnTo>
                  <a:cubicBezTo>
                    <a:pt x="43169" y="23365"/>
                    <a:pt x="43152" y="23221"/>
                    <a:pt x="42987" y="23128"/>
                  </a:cubicBezTo>
                  <a:lnTo>
                    <a:pt x="40709" y="21811"/>
                  </a:lnTo>
                  <a:cubicBezTo>
                    <a:pt x="40618" y="21759"/>
                    <a:pt x="40503" y="21733"/>
                    <a:pt x="40394" y="21733"/>
                  </a:cubicBezTo>
                  <a:close/>
                  <a:moveTo>
                    <a:pt x="23773" y="21847"/>
                  </a:moveTo>
                  <a:cubicBezTo>
                    <a:pt x="23682" y="21847"/>
                    <a:pt x="23595" y="21865"/>
                    <a:pt x="23530" y="21903"/>
                  </a:cubicBezTo>
                  <a:lnTo>
                    <a:pt x="21177" y="23261"/>
                  </a:lnTo>
                  <a:cubicBezTo>
                    <a:pt x="21032" y="23344"/>
                    <a:pt x="21050" y="23489"/>
                    <a:pt x="21217" y="23586"/>
                  </a:cubicBezTo>
                  <a:lnTo>
                    <a:pt x="23487" y="24897"/>
                  </a:lnTo>
                  <a:cubicBezTo>
                    <a:pt x="23579" y="24950"/>
                    <a:pt x="23695" y="24978"/>
                    <a:pt x="23806" y="24978"/>
                  </a:cubicBezTo>
                  <a:cubicBezTo>
                    <a:pt x="23897" y="24978"/>
                    <a:pt x="23984" y="24959"/>
                    <a:pt x="24049" y="24922"/>
                  </a:cubicBezTo>
                  <a:lnTo>
                    <a:pt x="26403" y="23562"/>
                  </a:lnTo>
                  <a:cubicBezTo>
                    <a:pt x="26547" y="23480"/>
                    <a:pt x="26529" y="23335"/>
                    <a:pt x="26362" y="23240"/>
                  </a:cubicBezTo>
                  <a:lnTo>
                    <a:pt x="24091" y="21927"/>
                  </a:lnTo>
                  <a:cubicBezTo>
                    <a:pt x="24000" y="21874"/>
                    <a:pt x="23883" y="21847"/>
                    <a:pt x="23773" y="21847"/>
                  </a:cubicBezTo>
                  <a:close/>
                  <a:moveTo>
                    <a:pt x="44485" y="24182"/>
                  </a:moveTo>
                  <a:cubicBezTo>
                    <a:pt x="44319" y="24182"/>
                    <a:pt x="44162" y="24216"/>
                    <a:pt x="44044" y="24284"/>
                  </a:cubicBezTo>
                  <a:lnTo>
                    <a:pt x="42114" y="25398"/>
                  </a:lnTo>
                  <a:cubicBezTo>
                    <a:pt x="41853" y="25548"/>
                    <a:pt x="41887" y="25812"/>
                    <a:pt x="42186" y="25984"/>
                  </a:cubicBezTo>
                  <a:lnTo>
                    <a:pt x="43971" y="27015"/>
                  </a:lnTo>
                  <a:cubicBezTo>
                    <a:pt x="44135" y="27110"/>
                    <a:pt x="44346" y="27158"/>
                    <a:pt x="44546" y="27158"/>
                  </a:cubicBezTo>
                  <a:cubicBezTo>
                    <a:pt x="44711" y="27158"/>
                    <a:pt x="44868" y="27125"/>
                    <a:pt x="44987" y="27058"/>
                  </a:cubicBezTo>
                  <a:lnTo>
                    <a:pt x="46917" y="25942"/>
                  </a:lnTo>
                  <a:cubicBezTo>
                    <a:pt x="47177" y="25792"/>
                    <a:pt x="47144" y="25530"/>
                    <a:pt x="46844" y="25356"/>
                  </a:cubicBezTo>
                  <a:lnTo>
                    <a:pt x="45060" y="24327"/>
                  </a:lnTo>
                  <a:cubicBezTo>
                    <a:pt x="44895" y="24231"/>
                    <a:pt x="44685" y="24182"/>
                    <a:pt x="44485" y="24182"/>
                  </a:cubicBezTo>
                  <a:close/>
                  <a:moveTo>
                    <a:pt x="27865" y="24291"/>
                  </a:moveTo>
                  <a:cubicBezTo>
                    <a:pt x="27703" y="24291"/>
                    <a:pt x="27548" y="24324"/>
                    <a:pt x="27432" y="24390"/>
                  </a:cubicBezTo>
                  <a:lnTo>
                    <a:pt x="25481" y="25516"/>
                  </a:lnTo>
                  <a:cubicBezTo>
                    <a:pt x="25227" y="25663"/>
                    <a:pt x="25259" y="25921"/>
                    <a:pt x="25552" y="26090"/>
                  </a:cubicBezTo>
                  <a:lnTo>
                    <a:pt x="27361" y="27135"/>
                  </a:lnTo>
                  <a:cubicBezTo>
                    <a:pt x="27522" y="27228"/>
                    <a:pt x="27728" y="27275"/>
                    <a:pt x="27924" y="27275"/>
                  </a:cubicBezTo>
                  <a:cubicBezTo>
                    <a:pt x="28085" y="27275"/>
                    <a:pt x="28239" y="27243"/>
                    <a:pt x="28354" y="27176"/>
                  </a:cubicBezTo>
                  <a:lnTo>
                    <a:pt x="30306" y="26049"/>
                  </a:lnTo>
                  <a:cubicBezTo>
                    <a:pt x="30561" y="25902"/>
                    <a:pt x="30530" y="25645"/>
                    <a:pt x="30234" y="25476"/>
                  </a:cubicBezTo>
                  <a:lnTo>
                    <a:pt x="28427" y="24431"/>
                  </a:lnTo>
                  <a:cubicBezTo>
                    <a:pt x="28266" y="24338"/>
                    <a:pt x="28061" y="24291"/>
                    <a:pt x="27865" y="24291"/>
                  </a:cubicBezTo>
                  <a:close/>
                  <a:moveTo>
                    <a:pt x="36188" y="24159"/>
                  </a:moveTo>
                  <a:cubicBezTo>
                    <a:pt x="36098" y="24159"/>
                    <a:pt x="36012" y="24178"/>
                    <a:pt x="35948" y="24215"/>
                  </a:cubicBezTo>
                  <a:lnTo>
                    <a:pt x="33588" y="25577"/>
                  </a:lnTo>
                  <a:cubicBezTo>
                    <a:pt x="33445" y="25659"/>
                    <a:pt x="33464" y="25803"/>
                    <a:pt x="33627" y="25896"/>
                  </a:cubicBezTo>
                  <a:lnTo>
                    <a:pt x="35907" y="27213"/>
                  </a:lnTo>
                  <a:cubicBezTo>
                    <a:pt x="35997" y="27266"/>
                    <a:pt x="36112" y="27293"/>
                    <a:pt x="36221" y="27293"/>
                  </a:cubicBezTo>
                  <a:cubicBezTo>
                    <a:pt x="36311" y="27293"/>
                    <a:pt x="36397" y="27275"/>
                    <a:pt x="36461" y="27238"/>
                  </a:cubicBezTo>
                  <a:lnTo>
                    <a:pt x="36461" y="27236"/>
                  </a:lnTo>
                  <a:lnTo>
                    <a:pt x="38821" y="25874"/>
                  </a:lnTo>
                  <a:cubicBezTo>
                    <a:pt x="38963" y="25792"/>
                    <a:pt x="38945" y="25650"/>
                    <a:pt x="38782" y="25554"/>
                  </a:cubicBezTo>
                  <a:lnTo>
                    <a:pt x="36502" y="24237"/>
                  </a:lnTo>
                  <a:cubicBezTo>
                    <a:pt x="36412" y="24186"/>
                    <a:pt x="36297" y="24159"/>
                    <a:pt x="36188" y="24159"/>
                  </a:cubicBezTo>
                  <a:close/>
                  <a:moveTo>
                    <a:pt x="19566" y="24275"/>
                  </a:moveTo>
                  <a:cubicBezTo>
                    <a:pt x="19475" y="24275"/>
                    <a:pt x="19388" y="24294"/>
                    <a:pt x="19323" y="24331"/>
                  </a:cubicBezTo>
                  <a:lnTo>
                    <a:pt x="16970" y="25689"/>
                  </a:lnTo>
                  <a:cubicBezTo>
                    <a:pt x="16825" y="25772"/>
                    <a:pt x="16843" y="25918"/>
                    <a:pt x="17010" y="26013"/>
                  </a:cubicBezTo>
                  <a:lnTo>
                    <a:pt x="19282" y="27325"/>
                  </a:lnTo>
                  <a:cubicBezTo>
                    <a:pt x="19372" y="27378"/>
                    <a:pt x="19488" y="27404"/>
                    <a:pt x="19599" y="27404"/>
                  </a:cubicBezTo>
                  <a:cubicBezTo>
                    <a:pt x="19691" y="27404"/>
                    <a:pt x="19778" y="27386"/>
                    <a:pt x="19844" y="27348"/>
                  </a:cubicBezTo>
                  <a:lnTo>
                    <a:pt x="22196" y="25992"/>
                  </a:lnTo>
                  <a:cubicBezTo>
                    <a:pt x="22340" y="25909"/>
                    <a:pt x="22322" y="25763"/>
                    <a:pt x="22157" y="25666"/>
                  </a:cubicBezTo>
                  <a:lnTo>
                    <a:pt x="19884" y="24355"/>
                  </a:lnTo>
                  <a:cubicBezTo>
                    <a:pt x="19793" y="24302"/>
                    <a:pt x="19676" y="24275"/>
                    <a:pt x="19566" y="24275"/>
                  </a:cubicBezTo>
                  <a:close/>
                  <a:moveTo>
                    <a:pt x="40279" y="26608"/>
                  </a:moveTo>
                  <a:cubicBezTo>
                    <a:pt x="40113" y="26608"/>
                    <a:pt x="39955" y="26641"/>
                    <a:pt x="39837" y="26709"/>
                  </a:cubicBezTo>
                  <a:lnTo>
                    <a:pt x="37907" y="27825"/>
                  </a:lnTo>
                  <a:cubicBezTo>
                    <a:pt x="37646" y="27976"/>
                    <a:pt x="37680" y="28237"/>
                    <a:pt x="37979" y="28411"/>
                  </a:cubicBezTo>
                  <a:lnTo>
                    <a:pt x="39764" y="29442"/>
                  </a:lnTo>
                  <a:cubicBezTo>
                    <a:pt x="39929" y="29537"/>
                    <a:pt x="40139" y="29586"/>
                    <a:pt x="40339" y="29586"/>
                  </a:cubicBezTo>
                  <a:cubicBezTo>
                    <a:pt x="40504" y="29586"/>
                    <a:pt x="40663" y="29552"/>
                    <a:pt x="40781" y="29484"/>
                  </a:cubicBezTo>
                  <a:lnTo>
                    <a:pt x="42712" y="28370"/>
                  </a:lnTo>
                  <a:cubicBezTo>
                    <a:pt x="42972" y="28219"/>
                    <a:pt x="42939" y="27957"/>
                    <a:pt x="42637" y="27783"/>
                  </a:cubicBezTo>
                  <a:lnTo>
                    <a:pt x="40853" y="26752"/>
                  </a:lnTo>
                  <a:cubicBezTo>
                    <a:pt x="40689" y="26657"/>
                    <a:pt x="40478" y="26608"/>
                    <a:pt x="40279" y="26608"/>
                  </a:cubicBezTo>
                  <a:close/>
                  <a:moveTo>
                    <a:pt x="23656" y="26718"/>
                  </a:moveTo>
                  <a:cubicBezTo>
                    <a:pt x="23495" y="26718"/>
                    <a:pt x="23342" y="26751"/>
                    <a:pt x="23227" y="26817"/>
                  </a:cubicBezTo>
                  <a:lnTo>
                    <a:pt x="21276" y="27945"/>
                  </a:lnTo>
                  <a:cubicBezTo>
                    <a:pt x="21020" y="28091"/>
                    <a:pt x="21052" y="28347"/>
                    <a:pt x="21347" y="28517"/>
                  </a:cubicBezTo>
                  <a:lnTo>
                    <a:pt x="23154" y="29563"/>
                  </a:lnTo>
                  <a:cubicBezTo>
                    <a:pt x="23315" y="29656"/>
                    <a:pt x="23521" y="29703"/>
                    <a:pt x="23716" y="29703"/>
                  </a:cubicBezTo>
                  <a:cubicBezTo>
                    <a:pt x="23877" y="29703"/>
                    <a:pt x="24032" y="29670"/>
                    <a:pt x="24147" y="29604"/>
                  </a:cubicBezTo>
                  <a:lnTo>
                    <a:pt x="26100" y="28478"/>
                  </a:lnTo>
                  <a:cubicBezTo>
                    <a:pt x="26355" y="28329"/>
                    <a:pt x="26323" y="28073"/>
                    <a:pt x="26029" y="27904"/>
                  </a:cubicBezTo>
                  <a:lnTo>
                    <a:pt x="24220" y="26859"/>
                  </a:lnTo>
                  <a:cubicBezTo>
                    <a:pt x="24059" y="26766"/>
                    <a:pt x="23852" y="26718"/>
                    <a:pt x="23656" y="26718"/>
                  </a:cubicBezTo>
                  <a:close/>
                  <a:moveTo>
                    <a:pt x="31982" y="26588"/>
                  </a:moveTo>
                  <a:cubicBezTo>
                    <a:pt x="31892" y="26588"/>
                    <a:pt x="31806" y="26606"/>
                    <a:pt x="31742" y="26643"/>
                  </a:cubicBezTo>
                  <a:lnTo>
                    <a:pt x="29382" y="28005"/>
                  </a:lnTo>
                  <a:cubicBezTo>
                    <a:pt x="29240" y="28087"/>
                    <a:pt x="29257" y="28231"/>
                    <a:pt x="29422" y="28325"/>
                  </a:cubicBezTo>
                  <a:lnTo>
                    <a:pt x="31701" y="29642"/>
                  </a:lnTo>
                  <a:cubicBezTo>
                    <a:pt x="31790" y="29694"/>
                    <a:pt x="31905" y="29720"/>
                    <a:pt x="32013" y="29720"/>
                  </a:cubicBezTo>
                  <a:cubicBezTo>
                    <a:pt x="32104" y="29720"/>
                    <a:pt x="32191" y="29702"/>
                    <a:pt x="32255" y="29664"/>
                  </a:cubicBezTo>
                  <a:lnTo>
                    <a:pt x="34616" y="28302"/>
                  </a:lnTo>
                  <a:cubicBezTo>
                    <a:pt x="34756" y="28220"/>
                    <a:pt x="34740" y="28076"/>
                    <a:pt x="34576" y="27983"/>
                  </a:cubicBezTo>
                  <a:lnTo>
                    <a:pt x="32296" y="26665"/>
                  </a:lnTo>
                  <a:cubicBezTo>
                    <a:pt x="32206" y="26614"/>
                    <a:pt x="32091" y="26588"/>
                    <a:pt x="31982" y="26588"/>
                  </a:cubicBezTo>
                  <a:close/>
                  <a:moveTo>
                    <a:pt x="15360" y="26702"/>
                  </a:moveTo>
                  <a:cubicBezTo>
                    <a:pt x="15268" y="26702"/>
                    <a:pt x="15181" y="26720"/>
                    <a:pt x="15116" y="26758"/>
                  </a:cubicBezTo>
                  <a:lnTo>
                    <a:pt x="12762" y="28116"/>
                  </a:lnTo>
                  <a:cubicBezTo>
                    <a:pt x="12619" y="28199"/>
                    <a:pt x="12638" y="28344"/>
                    <a:pt x="12804" y="28440"/>
                  </a:cubicBezTo>
                  <a:lnTo>
                    <a:pt x="12803" y="28440"/>
                  </a:lnTo>
                  <a:lnTo>
                    <a:pt x="15073" y="29752"/>
                  </a:lnTo>
                  <a:cubicBezTo>
                    <a:pt x="15164" y="29804"/>
                    <a:pt x="15281" y="29831"/>
                    <a:pt x="15391" y="29831"/>
                  </a:cubicBezTo>
                  <a:cubicBezTo>
                    <a:pt x="15482" y="29831"/>
                    <a:pt x="15570" y="29813"/>
                    <a:pt x="15635" y="29775"/>
                  </a:cubicBezTo>
                  <a:lnTo>
                    <a:pt x="17989" y="28417"/>
                  </a:lnTo>
                  <a:cubicBezTo>
                    <a:pt x="18133" y="28334"/>
                    <a:pt x="18115" y="28188"/>
                    <a:pt x="17948" y="28093"/>
                  </a:cubicBezTo>
                  <a:lnTo>
                    <a:pt x="15677" y="26781"/>
                  </a:lnTo>
                  <a:cubicBezTo>
                    <a:pt x="15586" y="26728"/>
                    <a:pt x="15470" y="26702"/>
                    <a:pt x="15360" y="26702"/>
                  </a:cubicBezTo>
                  <a:close/>
                  <a:moveTo>
                    <a:pt x="36073" y="29036"/>
                  </a:moveTo>
                  <a:cubicBezTo>
                    <a:pt x="35908" y="29036"/>
                    <a:pt x="35749" y="29070"/>
                    <a:pt x="35631" y="29138"/>
                  </a:cubicBezTo>
                  <a:lnTo>
                    <a:pt x="33701" y="30252"/>
                  </a:lnTo>
                  <a:cubicBezTo>
                    <a:pt x="33441" y="30403"/>
                    <a:pt x="33474" y="30665"/>
                    <a:pt x="33774" y="30839"/>
                  </a:cubicBezTo>
                  <a:lnTo>
                    <a:pt x="35559" y="31870"/>
                  </a:lnTo>
                  <a:cubicBezTo>
                    <a:pt x="35723" y="31965"/>
                    <a:pt x="35934" y="32013"/>
                    <a:pt x="36134" y="32013"/>
                  </a:cubicBezTo>
                  <a:cubicBezTo>
                    <a:pt x="36299" y="32013"/>
                    <a:pt x="36457" y="31980"/>
                    <a:pt x="36574" y="31912"/>
                  </a:cubicBezTo>
                  <a:lnTo>
                    <a:pt x="38505" y="30798"/>
                  </a:lnTo>
                  <a:cubicBezTo>
                    <a:pt x="38765" y="30647"/>
                    <a:pt x="38733" y="30385"/>
                    <a:pt x="38432" y="30211"/>
                  </a:cubicBezTo>
                  <a:lnTo>
                    <a:pt x="36647" y="29180"/>
                  </a:lnTo>
                  <a:cubicBezTo>
                    <a:pt x="36483" y="29085"/>
                    <a:pt x="36273" y="29036"/>
                    <a:pt x="36073" y="29036"/>
                  </a:cubicBezTo>
                  <a:close/>
                  <a:moveTo>
                    <a:pt x="19452" y="29146"/>
                  </a:moveTo>
                  <a:cubicBezTo>
                    <a:pt x="19291" y="29146"/>
                    <a:pt x="19136" y="29178"/>
                    <a:pt x="19020" y="29245"/>
                  </a:cubicBezTo>
                  <a:lnTo>
                    <a:pt x="17069" y="30371"/>
                  </a:lnTo>
                  <a:cubicBezTo>
                    <a:pt x="16814" y="30518"/>
                    <a:pt x="16846" y="30776"/>
                    <a:pt x="17140" y="30945"/>
                  </a:cubicBezTo>
                  <a:lnTo>
                    <a:pt x="18949" y="31990"/>
                  </a:lnTo>
                  <a:cubicBezTo>
                    <a:pt x="19109" y="32083"/>
                    <a:pt x="19314" y="32130"/>
                    <a:pt x="19508" y="32130"/>
                  </a:cubicBezTo>
                  <a:cubicBezTo>
                    <a:pt x="19670" y="32130"/>
                    <a:pt x="19826" y="32097"/>
                    <a:pt x="19942" y="32031"/>
                  </a:cubicBezTo>
                  <a:lnTo>
                    <a:pt x="21893" y="30904"/>
                  </a:lnTo>
                  <a:cubicBezTo>
                    <a:pt x="22149" y="30757"/>
                    <a:pt x="22117" y="30500"/>
                    <a:pt x="21824" y="30330"/>
                  </a:cubicBezTo>
                  <a:lnTo>
                    <a:pt x="20015" y="29286"/>
                  </a:lnTo>
                  <a:cubicBezTo>
                    <a:pt x="19853" y="29193"/>
                    <a:pt x="19648" y="29146"/>
                    <a:pt x="19452" y="29146"/>
                  </a:cubicBezTo>
                  <a:close/>
                  <a:moveTo>
                    <a:pt x="27775" y="29016"/>
                  </a:moveTo>
                  <a:cubicBezTo>
                    <a:pt x="27685" y="29016"/>
                    <a:pt x="27599" y="29034"/>
                    <a:pt x="27535" y="29071"/>
                  </a:cubicBezTo>
                  <a:lnTo>
                    <a:pt x="25175" y="30433"/>
                  </a:lnTo>
                  <a:cubicBezTo>
                    <a:pt x="25033" y="30515"/>
                    <a:pt x="25051" y="30659"/>
                    <a:pt x="25215" y="30753"/>
                  </a:cubicBezTo>
                  <a:lnTo>
                    <a:pt x="27494" y="32070"/>
                  </a:lnTo>
                  <a:cubicBezTo>
                    <a:pt x="27584" y="32121"/>
                    <a:pt x="27699" y="32148"/>
                    <a:pt x="27808" y="32148"/>
                  </a:cubicBezTo>
                  <a:cubicBezTo>
                    <a:pt x="27898" y="32148"/>
                    <a:pt x="27984" y="32130"/>
                    <a:pt x="28049" y="32093"/>
                  </a:cubicBezTo>
                  <a:lnTo>
                    <a:pt x="30409" y="30730"/>
                  </a:lnTo>
                  <a:cubicBezTo>
                    <a:pt x="30551" y="30648"/>
                    <a:pt x="30533" y="30505"/>
                    <a:pt x="30369" y="30409"/>
                  </a:cubicBezTo>
                  <a:lnTo>
                    <a:pt x="28089" y="29095"/>
                  </a:lnTo>
                  <a:cubicBezTo>
                    <a:pt x="28000" y="29043"/>
                    <a:pt x="27884" y="29016"/>
                    <a:pt x="27775" y="29016"/>
                  </a:cubicBezTo>
                  <a:close/>
                  <a:moveTo>
                    <a:pt x="11154" y="29130"/>
                  </a:moveTo>
                  <a:cubicBezTo>
                    <a:pt x="11063" y="29130"/>
                    <a:pt x="10976" y="29148"/>
                    <a:pt x="10910" y="29186"/>
                  </a:cubicBezTo>
                  <a:lnTo>
                    <a:pt x="8558" y="30544"/>
                  </a:lnTo>
                  <a:cubicBezTo>
                    <a:pt x="8414" y="30627"/>
                    <a:pt x="8431" y="30773"/>
                    <a:pt x="8597" y="30868"/>
                  </a:cubicBezTo>
                  <a:lnTo>
                    <a:pt x="10869" y="32180"/>
                  </a:lnTo>
                  <a:cubicBezTo>
                    <a:pt x="10960" y="32232"/>
                    <a:pt x="11076" y="32259"/>
                    <a:pt x="11187" y="32259"/>
                  </a:cubicBezTo>
                  <a:cubicBezTo>
                    <a:pt x="11278" y="32259"/>
                    <a:pt x="11366" y="32241"/>
                    <a:pt x="11431" y="32203"/>
                  </a:cubicBezTo>
                  <a:lnTo>
                    <a:pt x="13784" y="30845"/>
                  </a:lnTo>
                  <a:cubicBezTo>
                    <a:pt x="13927" y="30762"/>
                    <a:pt x="13909" y="30617"/>
                    <a:pt x="13744" y="30521"/>
                  </a:cubicBezTo>
                  <a:lnTo>
                    <a:pt x="11472" y="29209"/>
                  </a:lnTo>
                  <a:cubicBezTo>
                    <a:pt x="11381" y="29157"/>
                    <a:pt x="11265" y="29130"/>
                    <a:pt x="11154" y="29130"/>
                  </a:cubicBezTo>
                  <a:close/>
                  <a:moveTo>
                    <a:pt x="31866" y="31463"/>
                  </a:moveTo>
                  <a:cubicBezTo>
                    <a:pt x="31701" y="31463"/>
                    <a:pt x="31544" y="31497"/>
                    <a:pt x="31426" y="31564"/>
                  </a:cubicBezTo>
                  <a:lnTo>
                    <a:pt x="29494" y="32680"/>
                  </a:lnTo>
                  <a:cubicBezTo>
                    <a:pt x="29234" y="32830"/>
                    <a:pt x="29267" y="33092"/>
                    <a:pt x="29568" y="33266"/>
                  </a:cubicBezTo>
                  <a:lnTo>
                    <a:pt x="31353" y="34297"/>
                  </a:lnTo>
                  <a:cubicBezTo>
                    <a:pt x="31517" y="34392"/>
                    <a:pt x="31727" y="34440"/>
                    <a:pt x="31926" y="34440"/>
                  </a:cubicBezTo>
                  <a:cubicBezTo>
                    <a:pt x="32092" y="34440"/>
                    <a:pt x="32249" y="34407"/>
                    <a:pt x="32367" y="34339"/>
                  </a:cubicBezTo>
                  <a:lnTo>
                    <a:pt x="32369" y="34339"/>
                  </a:lnTo>
                  <a:lnTo>
                    <a:pt x="34299" y="33225"/>
                  </a:lnTo>
                  <a:cubicBezTo>
                    <a:pt x="34561" y="33074"/>
                    <a:pt x="34526" y="32812"/>
                    <a:pt x="34226" y="32638"/>
                  </a:cubicBezTo>
                  <a:lnTo>
                    <a:pt x="32442" y="31607"/>
                  </a:lnTo>
                  <a:cubicBezTo>
                    <a:pt x="32277" y="31512"/>
                    <a:pt x="32066" y="31463"/>
                    <a:pt x="31866" y="31463"/>
                  </a:cubicBezTo>
                  <a:close/>
                  <a:moveTo>
                    <a:pt x="15245" y="31573"/>
                  </a:moveTo>
                  <a:cubicBezTo>
                    <a:pt x="15084" y="31573"/>
                    <a:pt x="14930" y="31605"/>
                    <a:pt x="14815" y="31672"/>
                  </a:cubicBezTo>
                  <a:lnTo>
                    <a:pt x="12863" y="32798"/>
                  </a:lnTo>
                  <a:cubicBezTo>
                    <a:pt x="12607" y="32946"/>
                    <a:pt x="12639" y="33202"/>
                    <a:pt x="12934" y="33372"/>
                  </a:cubicBezTo>
                  <a:lnTo>
                    <a:pt x="14742" y="34416"/>
                  </a:lnTo>
                  <a:cubicBezTo>
                    <a:pt x="14903" y="34510"/>
                    <a:pt x="15109" y="34558"/>
                    <a:pt x="15304" y="34558"/>
                  </a:cubicBezTo>
                  <a:cubicBezTo>
                    <a:pt x="15466" y="34558"/>
                    <a:pt x="15620" y="34525"/>
                    <a:pt x="15735" y="34459"/>
                  </a:cubicBezTo>
                  <a:lnTo>
                    <a:pt x="17688" y="33331"/>
                  </a:lnTo>
                  <a:cubicBezTo>
                    <a:pt x="17942" y="33184"/>
                    <a:pt x="17910" y="32928"/>
                    <a:pt x="17617" y="32759"/>
                  </a:cubicBezTo>
                  <a:lnTo>
                    <a:pt x="15808" y="31714"/>
                  </a:lnTo>
                  <a:cubicBezTo>
                    <a:pt x="15647" y="31620"/>
                    <a:pt x="15441" y="31573"/>
                    <a:pt x="15245" y="31573"/>
                  </a:cubicBezTo>
                  <a:close/>
                  <a:moveTo>
                    <a:pt x="23569" y="31443"/>
                  </a:moveTo>
                  <a:cubicBezTo>
                    <a:pt x="23479" y="31443"/>
                    <a:pt x="23393" y="31461"/>
                    <a:pt x="23328" y="31498"/>
                  </a:cubicBezTo>
                  <a:lnTo>
                    <a:pt x="20968" y="32860"/>
                  </a:lnTo>
                  <a:cubicBezTo>
                    <a:pt x="20826" y="32942"/>
                    <a:pt x="20844" y="33086"/>
                    <a:pt x="21008" y="33180"/>
                  </a:cubicBezTo>
                  <a:lnTo>
                    <a:pt x="23287" y="34497"/>
                  </a:lnTo>
                  <a:cubicBezTo>
                    <a:pt x="23378" y="34548"/>
                    <a:pt x="23493" y="34574"/>
                    <a:pt x="23602" y="34574"/>
                  </a:cubicBezTo>
                  <a:cubicBezTo>
                    <a:pt x="23693" y="34574"/>
                    <a:pt x="23779" y="34556"/>
                    <a:pt x="23843" y="34519"/>
                  </a:cubicBezTo>
                  <a:lnTo>
                    <a:pt x="26203" y="33157"/>
                  </a:lnTo>
                  <a:cubicBezTo>
                    <a:pt x="26345" y="33075"/>
                    <a:pt x="26327" y="32931"/>
                    <a:pt x="26162" y="32837"/>
                  </a:cubicBezTo>
                  <a:lnTo>
                    <a:pt x="23882" y="31520"/>
                  </a:lnTo>
                  <a:cubicBezTo>
                    <a:pt x="23793" y="31469"/>
                    <a:pt x="23678" y="31443"/>
                    <a:pt x="23569" y="31443"/>
                  </a:cubicBezTo>
                  <a:close/>
                  <a:moveTo>
                    <a:pt x="6948" y="31557"/>
                  </a:moveTo>
                  <a:cubicBezTo>
                    <a:pt x="6856" y="31557"/>
                    <a:pt x="6769" y="31575"/>
                    <a:pt x="6703" y="31613"/>
                  </a:cubicBezTo>
                  <a:lnTo>
                    <a:pt x="4351" y="32971"/>
                  </a:lnTo>
                  <a:cubicBezTo>
                    <a:pt x="4207" y="33054"/>
                    <a:pt x="4225" y="33199"/>
                    <a:pt x="4392" y="33296"/>
                  </a:cubicBezTo>
                  <a:lnTo>
                    <a:pt x="6663" y="34607"/>
                  </a:lnTo>
                  <a:cubicBezTo>
                    <a:pt x="6754" y="34660"/>
                    <a:pt x="6871" y="34687"/>
                    <a:pt x="6981" y="34687"/>
                  </a:cubicBezTo>
                  <a:cubicBezTo>
                    <a:pt x="7072" y="34687"/>
                    <a:pt x="7159" y="34669"/>
                    <a:pt x="7224" y="34631"/>
                  </a:cubicBezTo>
                  <a:lnTo>
                    <a:pt x="9577" y="33272"/>
                  </a:lnTo>
                  <a:cubicBezTo>
                    <a:pt x="9720" y="33190"/>
                    <a:pt x="9704" y="33045"/>
                    <a:pt x="9537" y="32948"/>
                  </a:cubicBezTo>
                  <a:lnTo>
                    <a:pt x="7265" y="31637"/>
                  </a:lnTo>
                  <a:cubicBezTo>
                    <a:pt x="7175" y="31584"/>
                    <a:pt x="7058" y="31557"/>
                    <a:pt x="6948" y="31557"/>
                  </a:cubicBezTo>
                  <a:close/>
                  <a:moveTo>
                    <a:pt x="61154" y="19306"/>
                  </a:moveTo>
                  <a:cubicBezTo>
                    <a:pt x="60984" y="19306"/>
                    <a:pt x="60822" y="19340"/>
                    <a:pt x="60700" y="19410"/>
                  </a:cubicBezTo>
                  <a:lnTo>
                    <a:pt x="33613" y="35042"/>
                  </a:lnTo>
                  <a:cubicBezTo>
                    <a:pt x="33345" y="35197"/>
                    <a:pt x="33379" y="35467"/>
                    <a:pt x="33689" y="35647"/>
                  </a:cubicBezTo>
                  <a:lnTo>
                    <a:pt x="35441" y="36658"/>
                  </a:lnTo>
                  <a:cubicBezTo>
                    <a:pt x="35611" y="36756"/>
                    <a:pt x="35828" y="36806"/>
                    <a:pt x="36034" y="36806"/>
                  </a:cubicBezTo>
                  <a:cubicBezTo>
                    <a:pt x="36204" y="36806"/>
                    <a:pt x="36366" y="36772"/>
                    <a:pt x="36488" y="36702"/>
                  </a:cubicBezTo>
                  <a:lnTo>
                    <a:pt x="63574" y="21069"/>
                  </a:lnTo>
                  <a:cubicBezTo>
                    <a:pt x="63843" y="20914"/>
                    <a:pt x="63810" y="20643"/>
                    <a:pt x="63500" y="20466"/>
                  </a:cubicBezTo>
                  <a:lnTo>
                    <a:pt x="63500" y="20465"/>
                  </a:lnTo>
                  <a:lnTo>
                    <a:pt x="61748" y="19454"/>
                  </a:lnTo>
                  <a:cubicBezTo>
                    <a:pt x="61578" y="19356"/>
                    <a:pt x="61360" y="19306"/>
                    <a:pt x="61154" y="19306"/>
                  </a:cubicBezTo>
                  <a:close/>
                  <a:moveTo>
                    <a:pt x="27661" y="33891"/>
                  </a:moveTo>
                  <a:cubicBezTo>
                    <a:pt x="27495" y="33891"/>
                    <a:pt x="27337" y="33924"/>
                    <a:pt x="27219" y="33992"/>
                  </a:cubicBezTo>
                  <a:lnTo>
                    <a:pt x="25287" y="35107"/>
                  </a:lnTo>
                  <a:cubicBezTo>
                    <a:pt x="25027" y="35258"/>
                    <a:pt x="25060" y="35520"/>
                    <a:pt x="25360" y="35694"/>
                  </a:cubicBezTo>
                  <a:lnTo>
                    <a:pt x="27145" y="36725"/>
                  </a:lnTo>
                  <a:cubicBezTo>
                    <a:pt x="27310" y="36819"/>
                    <a:pt x="27521" y="36868"/>
                    <a:pt x="27721" y="36868"/>
                  </a:cubicBezTo>
                  <a:cubicBezTo>
                    <a:pt x="27886" y="36868"/>
                    <a:pt x="28044" y="36835"/>
                    <a:pt x="28162" y="36767"/>
                  </a:cubicBezTo>
                  <a:lnTo>
                    <a:pt x="30094" y="35652"/>
                  </a:lnTo>
                  <a:cubicBezTo>
                    <a:pt x="30354" y="35502"/>
                    <a:pt x="30321" y="35240"/>
                    <a:pt x="30020" y="35066"/>
                  </a:cubicBezTo>
                  <a:lnTo>
                    <a:pt x="28235" y="34035"/>
                  </a:lnTo>
                  <a:cubicBezTo>
                    <a:pt x="28071" y="33940"/>
                    <a:pt x="27860" y="33891"/>
                    <a:pt x="27661" y="33891"/>
                  </a:cubicBezTo>
                  <a:close/>
                  <a:moveTo>
                    <a:pt x="19365" y="33870"/>
                  </a:moveTo>
                  <a:cubicBezTo>
                    <a:pt x="19274" y="33870"/>
                    <a:pt x="19188" y="33889"/>
                    <a:pt x="19123" y="33926"/>
                  </a:cubicBezTo>
                  <a:lnTo>
                    <a:pt x="16763" y="35288"/>
                  </a:lnTo>
                  <a:cubicBezTo>
                    <a:pt x="16621" y="35370"/>
                    <a:pt x="16639" y="35512"/>
                    <a:pt x="16802" y="35608"/>
                  </a:cubicBezTo>
                  <a:lnTo>
                    <a:pt x="19082" y="36925"/>
                  </a:lnTo>
                  <a:cubicBezTo>
                    <a:pt x="19172" y="36976"/>
                    <a:pt x="19286" y="37003"/>
                    <a:pt x="19395" y="37003"/>
                  </a:cubicBezTo>
                  <a:cubicBezTo>
                    <a:pt x="19486" y="37003"/>
                    <a:pt x="19572" y="36984"/>
                    <a:pt x="19636" y="36947"/>
                  </a:cubicBezTo>
                  <a:lnTo>
                    <a:pt x="21996" y="35585"/>
                  </a:lnTo>
                  <a:cubicBezTo>
                    <a:pt x="22138" y="35503"/>
                    <a:pt x="22120" y="35359"/>
                    <a:pt x="21957" y="35266"/>
                  </a:cubicBezTo>
                  <a:lnTo>
                    <a:pt x="19677" y="33949"/>
                  </a:lnTo>
                  <a:cubicBezTo>
                    <a:pt x="19588" y="33897"/>
                    <a:pt x="19474" y="33870"/>
                    <a:pt x="19365" y="33870"/>
                  </a:cubicBezTo>
                  <a:close/>
                  <a:moveTo>
                    <a:pt x="2741" y="33985"/>
                  </a:moveTo>
                  <a:cubicBezTo>
                    <a:pt x="2650" y="33985"/>
                    <a:pt x="2563" y="34003"/>
                    <a:pt x="2498" y="34041"/>
                  </a:cubicBezTo>
                  <a:lnTo>
                    <a:pt x="145" y="35399"/>
                  </a:lnTo>
                  <a:cubicBezTo>
                    <a:pt x="0" y="35482"/>
                    <a:pt x="18" y="35627"/>
                    <a:pt x="185" y="35724"/>
                  </a:cubicBezTo>
                  <a:lnTo>
                    <a:pt x="2457" y="37035"/>
                  </a:lnTo>
                  <a:cubicBezTo>
                    <a:pt x="2548" y="37088"/>
                    <a:pt x="2665" y="37116"/>
                    <a:pt x="2775" y="37116"/>
                  </a:cubicBezTo>
                  <a:cubicBezTo>
                    <a:pt x="2866" y="37116"/>
                    <a:pt x="2953" y="37097"/>
                    <a:pt x="3017" y="37059"/>
                  </a:cubicBezTo>
                  <a:lnTo>
                    <a:pt x="5371" y="35702"/>
                  </a:lnTo>
                  <a:cubicBezTo>
                    <a:pt x="5515" y="35617"/>
                    <a:pt x="5497" y="35471"/>
                    <a:pt x="5332" y="35378"/>
                  </a:cubicBezTo>
                  <a:lnTo>
                    <a:pt x="3060" y="34065"/>
                  </a:lnTo>
                  <a:cubicBezTo>
                    <a:pt x="2968" y="34012"/>
                    <a:pt x="2852" y="33985"/>
                    <a:pt x="2741" y="33985"/>
                  </a:cubicBezTo>
                  <a:close/>
                  <a:moveTo>
                    <a:pt x="31765" y="36267"/>
                  </a:moveTo>
                  <a:cubicBezTo>
                    <a:pt x="31595" y="36267"/>
                    <a:pt x="31432" y="36301"/>
                    <a:pt x="31309" y="36372"/>
                  </a:cubicBezTo>
                  <a:lnTo>
                    <a:pt x="29408" y="37470"/>
                  </a:lnTo>
                  <a:cubicBezTo>
                    <a:pt x="29138" y="37624"/>
                    <a:pt x="29172" y="37894"/>
                    <a:pt x="29484" y="38074"/>
                  </a:cubicBezTo>
                  <a:lnTo>
                    <a:pt x="31234" y="39085"/>
                  </a:lnTo>
                  <a:cubicBezTo>
                    <a:pt x="31404" y="39183"/>
                    <a:pt x="31621" y="39233"/>
                    <a:pt x="31827" y="39233"/>
                  </a:cubicBezTo>
                  <a:cubicBezTo>
                    <a:pt x="31998" y="39233"/>
                    <a:pt x="32160" y="39199"/>
                    <a:pt x="32281" y="39129"/>
                  </a:cubicBezTo>
                  <a:lnTo>
                    <a:pt x="34184" y="38031"/>
                  </a:lnTo>
                  <a:cubicBezTo>
                    <a:pt x="34452" y="37877"/>
                    <a:pt x="34417" y="37606"/>
                    <a:pt x="34108" y="37427"/>
                  </a:cubicBezTo>
                  <a:lnTo>
                    <a:pt x="32357" y="36415"/>
                  </a:lnTo>
                  <a:cubicBezTo>
                    <a:pt x="32187" y="36317"/>
                    <a:pt x="31971" y="36267"/>
                    <a:pt x="31765" y="36267"/>
                  </a:cubicBezTo>
                  <a:close/>
                  <a:moveTo>
                    <a:pt x="23453" y="36318"/>
                  </a:moveTo>
                  <a:cubicBezTo>
                    <a:pt x="23288" y="36318"/>
                    <a:pt x="23131" y="36351"/>
                    <a:pt x="23013" y="36419"/>
                  </a:cubicBezTo>
                  <a:lnTo>
                    <a:pt x="21082" y="37535"/>
                  </a:lnTo>
                  <a:cubicBezTo>
                    <a:pt x="20821" y="37685"/>
                    <a:pt x="20855" y="37947"/>
                    <a:pt x="21154" y="38121"/>
                  </a:cubicBezTo>
                  <a:lnTo>
                    <a:pt x="22939" y="39152"/>
                  </a:lnTo>
                  <a:cubicBezTo>
                    <a:pt x="23104" y="39247"/>
                    <a:pt x="23314" y="39295"/>
                    <a:pt x="23514" y="39295"/>
                  </a:cubicBezTo>
                  <a:cubicBezTo>
                    <a:pt x="23679" y="39295"/>
                    <a:pt x="23837" y="39262"/>
                    <a:pt x="23955" y="39194"/>
                  </a:cubicBezTo>
                  <a:lnTo>
                    <a:pt x="25887" y="38080"/>
                  </a:lnTo>
                  <a:cubicBezTo>
                    <a:pt x="26147" y="37928"/>
                    <a:pt x="26114" y="37667"/>
                    <a:pt x="25814" y="37492"/>
                  </a:cubicBezTo>
                  <a:lnTo>
                    <a:pt x="24029" y="36462"/>
                  </a:lnTo>
                  <a:cubicBezTo>
                    <a:pt x="23864" y="36367"/>
                    <a:pt x="23653" y="36318"/>
                    <a:pt x="23453" y="36318"/>
                  </a:cubicBezTo>
                  <a:close/>
                  <a:moveTo>
                    <a:pt x="11073" y="33980"/>
                  </a:moveTo>
                  <a:cubicBezTo>
                    <a:pt x="10912" y="33980"/>
                    <a:pt x="10757" y="34013"/>
                    <a:pt x="10642" y="34080"/>
                  </a:cubicBezTo>
                  <a:lnTo>
                    <a:pt x="4451" y="37653"/>
                  </a:lnTo>
                  <a:cubicBezTo>
                    <a:pt x="4195" y="37801"/>
                    <a:pt x="4227" y="38057"/>
                    <a:pt x="4522" y="38227"/>
                  </a:cubicBezTo>
                  <a:lnTo>
                    <a:pt x="6329" y="39271"/>
                  </a:lnTo>
                  <a:cubicBezTo>
                    <a:pt x="6490" y="39365"/>
                    <a:pt x="6696" y="39413"/>
                    <a:pt x="6892" y="39413"/>
                  </a:cubicBezTo>
                  <a:cubicBezTo>
                    <a:pt x="7054" y="39413"/>
                    <a:pt x="7208" y="39380"/>
                    <a:pt x="7324" y="39314"/>
                  </a:cubicBezTo>
                  <a:lnTo>
                    <a:pt x="13516" y="35739"/>
                  </a:lnTo>
                  <a:cubicBezTo>
                    <a:pt x="13770" y="35593"/>
                    <a:pt x="13738" y="35337"/>
                    <a:pt x="13445" y="35166"/>
                  </a:cubicBezTo>
                  <a:lnTo>
                    <a:pt x="11635" y="34121"/>
                  </a:lnTo>
                  <a:cubicBezTo>
                    <a:pt x="11475" y="34028"/>
                    <a:pt x="11269" y="33980"/>
                    <a:pt x="11073" y="33980"/>
                  </a:cubicBezTo>
                  <a:close/>
                  <a:moveTo>
                    <a:pt x="15157" y="36296"/>
                  </a:moveTo>
                  <a:cubicBezTo>
                    <a:pt x="15067" y="36296"/>
                    <a:pt x="14982" y="36314"/>
                    <a:pt x="14917" y="36351"/>
                  </a:cubicBezTo>
                  <a:lnTo>
                    <a:pt x="12557" y="37713"/>
                  </a:lnTo>
                  <a:cubicBezTo>
                    <a:pt x="12415" y="37797"/>
                    <a:pt x="12433" y="37941"/>
                    <a:pt x="12597" y="38034"/>
                  </a:cubicBezTo>
                  <a:lnTo>
                    <a:pt x="14877" y="39351"/>
                  </a:lnTo>
                  <a:cubicBezTo>
                    <a:pt x="14966" y="39403"/>
                    <a:pt x="15081" y="39429"/>
                    <a:pt x="15190" y="39429"/>
                  </a:cubicBezTo>
                  <a:cubicBezTo>
                    <a:pt x="15280" y="39429"/>
                    <a:pt x="15366" y="39411"/>
                    <a:pt x="15431" y="39374"/>
                  </a:cubicBezTo>
                  <a:lnTo>
                    <a:pt x="17791" y="38012"/>
                  </a:lnTo>
                  <a:cubicBezTo>
                    <a:pt x="17933" y="37930"/>
                    <a:pt x="17915" y="37786"/>
                    <a:pt x="17751" y="37691"/>
                  </a:cubicBezTo>
                  <a:lnTo>
                    <a:pt x="15472" y="36375"/>
                  </a:lnTo>
                  <a:cubicBezTo>
                    <a:pt x="15381" y="36323"/>
                    <a:pt x="15266" y="36296"/>
                    <a:pt x="15157" y="36296"/>
                  </a:cubicBezTo>
                  <a:close/>
                  <a:moveTo>
                    <a:pt x="27558" y="38695"/>
                  </a:moveTo>
                  <a:cubicBezTo>
                    <a:pt x="27388" y="38695"/>
                    <a:pt x="27225" y="38729"/>
                    <a:pt x="27104" y="38799"/>
                  </a:cubicBezTo>
                  <a:lnTo>
                    <a:pt x="25201" y="39896"/>
                  </a:lnTo>
                  <a:cubicBezTo>
                    <a:pt x="24933" y="40051"/>
                    <a:pt x="24966" y="40322"/>
                    <a:pt x="25277" y="40500"/>
                  </a:cubicBezTo>
                  <a:lnTo>
                    <a:pt x="27028" y="41513"/>
                  </a:lnTo>
                  <a:cubicBezTo>
                    <a:pt x="27198" y="41611"/>
                    <a:pt x="27414" y="41661"/>
                    <a:pt x="27620" y="41661"/>
                  </a:cubicBezTo>
                  <a:cubicBezTo>
                    <a:pt x="27790" y="41661"/>
                    <a:pt x="27953" y="41626"/>
                    <a:pt x="28076" y="41556"/>
                  </a:cubicBezTo>
                  <a:lnTo>
                    <a:pt x="29977" y="40458"/>
                  </a:lnTo>
                  <a:cubicBezTo>
                    <a:pt x="30245" y="40304"/>
                    <a:pt x="30212" y="40033"/>
                    <a:pt x="29901" y="39854"/>
                  </a:cubicBezTo>
                  <a:lnTo>
                    <a:pt x="28151" y="38843"/>
                  </a:lnTo>
                  <a:cubicBezTo>
                    <a:pt x="27982" y="38745"/>
                    <a:pt x="27764" y="38695"/>
                    <a:pt x="27558" y="38695"/>
                  </a:cubicBezTo>
                  <a:close/>
                  <a:moveTo>
                    <a:pt x="19249" y="38746"/>
                  </a:moveTo>
                  <a:cubicBezTo>
                    <a:pt x="19084" y="38746"/>
                    <a:pt x="18926" y="38779"/>
                    <a:pt x="18808" y="38847"/>
                  </a:cubicBezTo>
                  <a:lnTo>
                    <a:pt x="16876" y="39962"/>
                  </a:lnTo>
                  <a:cubicBezTo>
                    <a:pt x="16616" y="40113"/>
                    <a:pt x="16648" y="40375"/>
                    <a:pt x="16949" y="40549"/>
                  </a:cubicBezTo>
                  <a:lnTo>
                    <a:pt x="18734" y="41578"/>
                  </a:lnTo>
                  <a:cubicBezTo>
                    <a:pt x="18898" y="41674"/>
                    <a:pt x="19109" y="41723"/>
                    <a:pt x="19309" y="41723"/>
                  </a:cubicBezTo>
                  <a:cubicBezTo>
                    <a:pt x="19474" y="41723"/>
                    <a:pt x="19632" y="41689"/>
                    <a:pt x="19750" y="41621"/>
                  </a:cubicBezTo>
                  <a:lnTo>
                    <a:pt x="21681" y="40506"/>
                  </a:lnTo>
                  <a:cubicBezTo>
                    <a:pt x="21942" y="40357"/>
                    <a:pt x="21908" y="40093"/>
                    <a:pt x="21609" y="39921"/>
                  </a:cubicBezTo>
                  <a:lnTo>
                    <a:pt x="19822" y="38890"/>
                  </a:lnTo>
                  <a:cubicBezTo>
                    <a:pt x="19658" y="38795"/>
                    <a:pt x="19448" y="38746"/>
                    <a:pt x="19249" y="38746"/>
                  </a:cubicBezTo>
                  <a:close/>
                  <a:moveTo>
                    <a:pt x="10951" y="38726"/>
                  </a:moveTo>
                  <a:cubicBezTo>
                    <a:pt x="10861" y="38726"/>
                    <a:pt x="10775" y="38744"/>
                    <a:pt x="10711" y="38781"/>
                  </a:cubicBezTo>
                  <a:lnTo>
                    <a:pt x="8350" y="40143"/>
                  </a:lnTo>
                  <a:cubicBezTo>
                    <a:pt x="8208" y="40225"/>
                    <a:pt x="8226" y="40369"/>
                    <a:pt x="8390" y="40463"/>
                  </a:cubicBezTo>
                  <a:lnTo>
                    <a:pt x="10670" y="41780"/>
                  </a:lnTo>
                  <a:cubicBezTo>
                    <a:pt x="10759" y="41832"/>
                    <a:pt x="10873" y="41858"/>
                    <a:pt x="10982" y="41858"/>
                  </a:cubicBezTo>
                  <a:cubicBezTo>
                    <a:pt x="11072" y="41858"/>
                    <a:pt x="11159" y="41840"/>
                    <a:pt x="11224" y="41802"/>
                  </a:cubicBezTo>
                  <a:lnTo>
                    <a:pt x="13584" y="40440"/>
                  </a:lnTo>
                  <a:cubicBezTo>
                    <a:pt x="13726" y="40358"/>
                    <a:pt x="13708" y="40214"/>
                    <a:pt x="13544" y="40120"/>
                  </a:cubicBezTo>
                  <a:lnTo>
                    <a:pt x="11265" y="38803"/>
                  </a:lnTo>
                  <a:cubicBezTo>
                    <a:pt x="11175" y="38752"/>
                    <a:pt x="11060" y="38726"/>
                    <a:pt x="10951" y="38726"/>
                  </a:cubicBezTo>
                  <a:close/>
                  <a:moveTo>
                    <a:pt x="23353" y="41122"/>
                  </a:moveTo>
                  <a:cubicBezTo>
                    <a:pt x="23182" y="41122"/>
                    <a:pt x="23019" y="41156"/>
                    <a:pt x="22897" y="41227"/>
                  </a:cubicBezTo>
                  <a:lnTo>
                    <a:pt x="20996" y="42325"/>
                  </a:lnTo>
                  <a:cubicBezTo>
                    <a:pt x="20726" y="42479"/>
                    <a:pt x="20761" y="42750"/>
                    <a:pt x="21071" y="42929"/>
                  </a:cubicBezTo>
                  <a:lnTo>
                    <a:pt x="22821" y="43940"/>
                  </a:lnTo>
                  <a:cubicBezTo>
                    <a:pt x="22991" y="44038"/>
                    <a:pt x="23209" y="44088"/>
                    <a:pt x="23415" y="44088"/>
                  </a:cubicBezTo>
                  <a:cubicBezTo>
                    <a:pt x="23585" y="44088"/>
                    <a:pt x="23748" y="44054"/>
                    <a:pt x="23869" y="43984"/>
                  </a:cubicBezTo>
                  <a:lnTo>
                    <a:pt x="25772" y="42886"/>
                  </a:lnTo>
                  <a:cubicBezTo>
                    <a:pt x="26040" y="42730"/>
                    <a:pt x="26006" y="42461"/>
                    <a:pt x="25696" y="42282"/>
                  </a:cubicBezTo>
                  <a:lnTo>
                    <a:pt x="23944" y="41269"/>
                  </a:lnTo>
                  <a:cubicBezTo>
                    <a:pt x="23775" y="41172"/>
                    <a:pt x="23558" y="41122"/>
                    <a:pt x="23353" y="41122"/>
                  </a:cubicBezTo>
                  <a:close/>
                  <a:moveTo>
                    <a:pt x="15041" y="41173"/>
                  </a:moveTo>
                  <a:cubicBezTo>
                    <a:pt x="14876" y="41173"/>
                    <a:pt x="14719" y="41206"/>
                    <a:pt x="14601" y="41274"/>
                  </a:cubicBezTo>
                  <a:lnTo>
                    <a:pt x="12669" y="42390"/>
                  </a:lnTo>
                  <a:cubicBezTo>
                    <a:pt x="12409" y="42540"/>
                    <a:pt x="12442" y="42801"/>
                    <a:pt x="12742" y="42976"/>
                  </a:cubicBezTo>
                  <a:lnTo>
                    <a:pt x="14527" y="44006"/>
                  </a:lnTo>
                  <a:cubicBezTo>
                    <a:pt x="14692" y="44102"/>
                    <a:pt x="14903" y="44151"/>
                    <a:pt x="15102" y="44151"/>
                  </a:cubicBezTo>
                  <a:cubicBezTo>
                    <a:pt x="15267" y="44151"/>
                    <a:pt x="15425" y="44117"/>
                    <a:pt x="15543" y="44049"/>
                  </a:cubicBezTo>
                  <a:lnTo>
                    <a:pt x="17474" y="42935"/>
                  </a:lnTo>
                  <a:cubicBezTo>
                    <a:pt x="17735" y="42783"/>
                    <a:pt x="17703" y="42521"/>
                    <a:pt x="17402" y="42347"/>
                  </a:cubicBezTo>
                  <a:lnTo>
                    <a:pt x="15617" y="41316"/>
                  </a:lnTo>
                  <a:cubicBezTo>
                    <a:pt x="15453" y="41222"/>
                    <a:pt x="15242" y="41173"/>
                    <a:pt x="15041" y="41173"/>
                  </a:cubicBezTo>
                  <a:close/>
                  <a:moveTo>
                    <a:pt x="19145" y="43550"/>
                  </a:moveTo>
                  <a:cubicBezTo>
                    <a:pt x="18975" y="43550"/>
                    <a:pt x="18813" y="43584"/>
                    <a:pt x="18691" y="43654"/>
                  </a:cubicBezTo>
                  <a:lnTo>
                    <a:pt x="16789" y="44751"/>
                  </a:lnTo>
                  <a:cubicBezTo>
                    <a:pt x="16521" y="44906"/>
                    <a:pt x="16554" y="45177"/>
                    <a:pt x="16864" y="45355"/>
                  </a:cubicBezTo>
                  <a:lnTo>
                    <a:pt x="18616" y="46367"/>
                  </a:lnTo>
                  <a:cubicBezTo>
                    <a:pt x="18786" y="46465"/>
                    <a:pt x="19003" y="46516"/>
                    <a:pt x="19208" y="46516"/>
                  </a:cubicBezTo>
                  <a:cubicBezTo>
                    <a:pt x="19379" y="46516"/>
                    <a:pt x="19541" y="46481"/>
                    <a:pt x="19663" y="46410"/>
                  </a:cubicBezTo>
                  <a:lnTo>
                    <a:pt x="21565" y="45313"/>
                  </a:lnTo>
                  <a:cubicBezTo>
                    <a:pt x="21833" y="45159"/>
                    <a:pt x="21799" y="44888"/>
                    <a:pt x="21489" y="44709"/>
                  </a:cubicBezTo>
                  <a:lnTo>
                    <a:pt x="21491" y="44709"/>
                  </a:lnTo>
                  <a:lnTo>
                    <a:pt x="19739" y="43698"/>
                  </a:lnTo>
                  <a:cubicBezTo>
                    <a:pt x="19569" y="43600"/>
                    <a:pt x="19351" y="43550"/>
                    <a:pt x="19145" y="435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17400" y="2604475"/>
              <a:ext cx="2017975" cy="1164800"/>
            </a:xfrm>
            <a:custGeom>
              <a:avLst/>
              <a:gdLst/>
              <a:ahLst/>
              <a:cxnLst/>
              <a:rect l="l" t="t" r="r" b="b"/>
              <a:pathLst>
                <a:path w="80719" h="46592" extrusionOk="0">
                  <a:moveTo>
                    <a:pt x="23226" y="26844"/>
                  </a:moveTo>
                  <a:lnTo>
                    <a:pt x="21275" y="27970"/>
                  </a:lnTo>
                  <a:cubicBezTo>
                    <a:pt x="21019" y="28117"/>
                    <a:pt x="21051" y="28374"/>
                    <a:pt x="21346" y="28544"/>
                  </a:cubicBezTo>
                  <a:lnTo>
                    <a:pt x="23153" y="29588"/>
                  </a:lnTo>
                  <a:cubicBezTo>
                    <a:pt x="23447" y="29758"/>
                    <a:pt x="23892" y="29776"/>
                    <a:pt x="24146" y="29629"/>
                  </a:cubicBezTo>
                  <a:lnTo>
                    <a:pt x="26099" y="28503"/>
                  </a:lnTo>
                  <a:cubicBezTo>
                    <a:pt x="26354" y="28356"/>
                    <a:pt x="26322" y="28099"/>
                    <a:pt x="26028" y="27929"/>
                  </a:cubicBezTo>
                  <a:lnTo>
                    <a:pt x="24219" y="26884"/>
                  </a:lnTo>
                  <a:cubicBezTo>
                    <a:pt x="23925" y="26715"/>
                    <a:pt x="23480" y="26697"/>
                    <a:pt x="23226" y="26844"/>
                  </a:cubicBezTo>
                  <a:close/>
                  <a:moveTo>
                    <a:pt x="27431" y="24415"/>
                  </a:moveTo>
                  <a:lnTo>
                    <a:pt x="25480" y="25542"/>
                  </a:lnTo>
                  <a:cubicBezTo>
                    <a:pt x="25226" y="25689"/>
                    <a:pt x="25258" y="25946"/>
                    <a:pt x="25551" y="26115"/>
                  </a:cubicBezTo>
                  <a:lnTo>
                    <a:pt x="27360" y="27160"/>
                  </a:lnTo>
                  <a:cubicBezTo>
                    <a:pt x="27654" y="27331"/>
                    <a:pt x="28099" y="27349"/>
                    <a:pt x="28353" y="27202"/>
                  </a:cubicBezTo>
                  <a:lnTo>
                    <a:pt x="30305" y="26075"/>
                  </a:lnTo>
                  <a:cubicBezTo>
                    <a:pt x="30560" y="25928"/>
                    <a:pt x="30529" y="25670"/>
                    <a:pt x="30233" y="25501"/>
                  </a:cubicBezTo>
                  <a:lnTo>
                    <a:pt x="28426" y="24456"/>
                  </a:lnTo>
                  <a:cubicBezTo>
                    <a:pt x="28132" y="24287"/>
                    <a:pt x="27687" y="24269"/>
                    <a:pt x="27431" y="24415"/>
                  </a:cubicBezTo>
                  <a:close/>
                  <a:moveTo>
                    <a:pt x="19019" y="29270"/>
                  </a:moveTo>
                  <a:lnTo>
                    <a:pt x="17068" y="30397"/>
                  </a:lnTo>
                  <a:cubicBezTo>
                    <a:pt x="16813" y="30543"/>
                    <a:pt x="16845" y="30801"/>
                    <a:pt x="17139" y="30970"/>
                  </a:cubicBezTo>
                  <a:lnTo>
                    <a:pt x="18948" y="32015"/>
                  </a:lnTo>
                  <a:cubicBezTo>
                    <a:pt x="19242" y="32186"/>
                    <a:pt x="19685" y="32204"/>
                    <a:pt x="19941" y="32057"/>
                  </a:cubicBezTo>
                  <a:lnTo>
                    <a:pt x="21892" y="30929"/>
                  </a:lnTo>
                  <a:cubicBezTo>
                    <a:pt x="22148" y="30783"/>
                    <a:pt x="22116" y="30527"/>
                    <a:pt x="21823" y="30356"/>
                  </a:cubicBezTo>
                  <a:lnTo>
                    <a:pt x="20014" y="29311"/>
                  </a:lnTo>
                  <a:cubicBezTo>
                    <a:pt x="19718" y="29142"/>
                    <a:pt x="19275" y="29123"/>
                    <a:pt x="19019" y="29270"/>
                  </a:cubicBezTo>
                  <a:close/>
                  <a:moveTo>
                    <a:pt x="31638" y="21989"/>
                  </a:moveTo>
                  <a:lnTo>
                    <a:pt x="29685" y="23115"/>
                  </a:lnTo>
                  <a:cubicBezTo>
                    <a:pt x="29431" y="23262"/>
                    <a:pt x="29463" y="23519"/>
                    <a:pt x="29757" y="23689"/>
                  </a:cubicBezTo>
                  <a:lnTo>
                    <a:pt x="31566" y="24733"/>
                  </a:lnTo>
                  <a:cubicBezTo>
                    <a:pt x="31859" y="24903"/>
                    <a:pt x="32304" y="24921"/>
                    <a:pt x="32559" y="24774"/>
                  </a:cubicBezTo>
                  <a:lnTo>
                    <a:pt x="34512" y="23648"/>
                  </a:lnTo>
                  <a:cubicBezTo>
                    <a:pt x="34766" y="23501"/>
                    <a:pt x="34734" y="23244"/>
                    <a:pt x="34440" y="23074"/>
                  </a:cubicBezTo>
                  <a:lnTo>
                    <a:pt x="32631" y="22030"/>
                  </a:lnTo>
                  <a:cubicBezTo>
                    <a:pt x="32338" y="21860"/>
                    <a:pt x="31893" y="21842"/>
                    <a:pt x="31638" y="21989"/>
                  </a:cubicBezTo>
                  <a:close/>
                  <a:moveTo>
                    <a:pt x="40051" y="17134"/>
                  </a:moveTo>
                  <a:lnTo>
                    <a:pt x="38098" y="18260"/>
                  </a:lnTo>
                  <a:cubicBezTo>
                    <a:pt x="37844" y="18407"/>
                    <a:pt x="37875" y="18663"/>
                    <a:pt x="38169" y="18834"/>
                  </a:cubicBezTo>
                  <a:lnTo>
                    <a:pt x="39978" y="19878"/>
                  </a:lnTo>
                  <a:cubicBezTo>
                    <a:pt x="40272" y="20048"/>
                    <a:pt x="40717" y="20066"/>
                    <a:pt x="40971" y="19919"/>
                  </a:cubicBezTo>
                  <a:lnTo>
                    <a:pt x="42924" y="18793"/>
                  </a:lnTo>
                  <a:cubicBezTo>
                    <a:pt x="43178" y="18646"/>
                    <a:pt x="43147" y="18389"/>
                    <a:pt x="42853" y="18219"/>
                  </a:cubicBezTo>
                  <a:lnTo>
                    <a:pt x="41045" y="17175"/>
                  </a:lnTo>
                  <a:cubicBezTo>
                    <a:pt x="40750" y="17005"/>
                    <a:pt x="40305" y="16987"/>
                    <a:pt x="40051" y="17134"/>
                  </a:cubicBezTo>
                  <a:close/>
                  <a:moveTo>
                    <a:pt x="44986" y="27083"/>
                  </a:moveTo>
                  <a:lnTo>
                    <a:pt x="46916" y="25969"/>
                  </a:lnTo>
                  <a:cubicBezTo>
                    <a:pt x="47176" y="25817"/>
                    <a:pt x="47143" y="25555"/>
                    <a:pt x="46843" y="25381"/>
                  </a:cubicBezTo>
                  <a:lnTo>
                    <a:pt x="45059" y="24350"/>
                  </a:lnTo>
                  <a:cubicBezTo>
                    <a:pt x="44759" y="24176"/>
                    <a:pt x="44303" y="24158"/>
                    <a:pt x="44043" y="24308"/>
                  </a:cubicBezTo>
                  <a:lnTo>
                    <a:pt x="42111" y="25422"/>
                  </a:lnTo>
                  <a:cubicBezTo>
                    <a:pt x="41851" y="25574"/>
                    <a:pt x="41884" y="25835"/>
                    <a:pt x="42185" y="26009"/>
                  </a:cubicBezTo>
                  <a:lnTo>
                    <a:pt x="43969" y="27040"/>
                  </a:lnTo>
                  <a:cubicBezTo>
                    <a:pt x="44270" y="27215"/>
                    <a:pt x="44724" y="27233"/>
                    <a:pt x="44986" y="27083"/>
                  </a:cubicBezTo>
                  <a:close/>
                  <a:moveTo>
                    <a:pt x="35844" y="19561"/>
                  </a:moveTo>
                  <a:lnTo>
                    <a:pt x="33892" y="20687"/>
                  </a:lnTo>
                  <a:cubicBezTo>
                    <a:pt x="33637" y="20834"/>
                    <a:pt x="33668" y="21091"/>
                    <a:pt x="33964" y="21261"/>
                  </a:cubicBezTo>
                  <a:lnTo>
                    <a:pt x="35771" y="22305"/>
                  </a:lnTo>
                  <a:cubicBezTo>
                    <a:pt x="36065" y="22476"/>
                    <a:pt x="36510" y="22494"/>
                    <a:pt x="36766" y="22348"/>
                  </a:cubicBezTo>
                  <a:lnTo>
                    <a:pt x="38717" y="21220"/>
                  </a:lnTo>
                  <a:cubicBezTo>
                    <a:pt x="38971" y="21073"/>
                    <a:pt x="38940" y="20817"/>
                    <a:pt x="38646" y="20647"/>
                  </a:cubicBezTo>
                  <a:lnTo>
                    <a:pt x="36838" y="19603"/>
                  </a:lnTo>
                  <a:cubicBezTo>
                    <a:pt x="36545" y="19433"/>
                    <a:pt x="36100" y="19414"/>
                    <a:pt x="35844" y="19561"/>
                  </a:cubicBezTo>
                  <a:close/>
                  <a:moveTo>
                    <a:pt x="16948" y="40574"/>
                  </a:moveTo>
                  <a:lnTo>
                    <a:pt x="18733" y="41605"/>
                  </a:lnTo>
                  <a:cubicBezTo>
                    <a:pt x="19033" y="41779"/>
                    <a:pt x="19488" y="41797"/>
                    <a:pt x="19749" y="41647"/>
                  </a:cubicBezTo>
                  <a:lnTo>
                    <a:pt x="21680" y="40532"/>
                  </a:lnTo>
                  <a:cubicBezTo>
                    <a:pt x="21941" y="40382"/>
                    <a:pt x="21907" y="40120"/>
                    <a:pt x="21608" y="39946"/>
                  </a:cubicBezTo>
                  <a:lnTo>
                    <a:pt x="19821" y="38915"/>
                  </a:lnTo>
                  <a:cubicBezTo>
                    <a:pt x="19522" y="38741"/>
                    <a:pt x="19067" y="38723"/>
                    <a:pt x="18807" y="38873"/>
                  </a:cubicBezTo>
                  <a:lnTo>
                    <a:pt x="16875" y="39987"/>
                  </a:lnTo>
                  <a:cubicBezTo>
                    <a:pt x="16615" y="40138"/>
                    <a:pt x="16647" y="40400"/>
                    <a:pt x="16948" y="40574"/>
                  </a:cubicBezTo>
                  <a:close/>
                  <a:moveTo>
                    <a:pt x="36573" y="31938"/>
                  </a:moveTo>
                  <a:lnTo>
                    <a:pt x="38504" y="30822"/>
                  </a:lnTo>
                  <a:cubicBezTo>
                    <a:pt x="38764" y="30672"/>
                    <a:pt x="38732" y="30410"/>
                    <a:pt x="38431" y="30236"/>
                  </a:cubicBezTo>
                  <a:lnTo>
                    <a:pt x="36646" y="29205"/>
                  </a:lnTo>
                  <a:cubicBezTo>
                    <a:pt x="36346" y="29031"/>
                    <a:pt x="35891" y="29013"/>
                    <a:pt x="35630" y="29163"/>
                  </a:cubicBezTo>
                  <a:lnTo>
                    <a:pt x="33700" y="30277"/>
                  </a:lnTo>
                  <a:cubicBezTo>
                    <a:pt x="33440" y="30428"/>
                    <a:pt x="33473" y="30690"/>
                    <a:pt x="33773" y="30864"/>
                  </a:cubicBezTo>
                  <a:lnTo>
                    <a:pt x="35558" y="31895"/>
                  </a:lnTo>
                  <a:cubicBezTo>
                    <a:pt x="35857" y="32069"/>
                    <a:pt x="36313" y="32088"/>
                    <a:pt x="36573" y="31938"/>
                  </a:cubicBezTo>
                  <a:close/>
                  <a:moveTo>
                    <a:pt x="40780" y="29509"/>
                  </a:moveTo>
                  <a:lnTo>
                    <a:pt x="42711" y="28395"/>
                  </a:lnTo>
                  <a:cubicBezTo>
                    <a:pt x="42971" y="28245"/>
                    <a:pt x="42938" y="27982"/>
                    <a:pt x="42636" y="27808"/>
                  </a:cubicBezTo>
                  <a:lnTo>
                    <a:pt x="40852" y="26777"/>
                  </a:lnTo>
                  <a:cubicBezTo>
                    <a:pt x="40552" y="26604"/>
                    <a:pt x="40096" y="26585"/>
                    <a:pt x="39836" y="26736"/>
                  </a:cubicBezTo>
                  <a:lnTo>
                    <a:pt x="37906" y="27850"/>
                  </a:lnTo>
                  <a:cubicBezTo>
                    <a:pt x="37645" y="28000"/>
                    <a:pt x="37679" y="28262"/>
                    <a:pt x="37978" y="28436"/>
                  </a:cubicBezTo>
                  <a:lnTo>
                    <a:pt x="39763" y="29467"/>
                  </a:lnTo>
                  <a:cubicBezTo>
                    <a:pt x="40064" y="29641"/>
                    <a:pt x="40519" y="29661"/>
                    <a:pt x="40780" y="29509"/>
                  </a:cubicBezTo>
                  <a:close/>
                  <a:moveTo>
                    <a:pt x="32366" y="34364"/>
                  </a:moveTo>
                  <a:lnTo>
                    <a:pt x="34298" y="33250"/>
                  </a:lnTo>
                  <a:cubicBezTo>
                    <a:pt x="34559" y="33100"/>
                    <a:pt x="34525" y="32837"/>
                    <a:pt x="34225" y="32663"/>
                  </a:cubicBezTo>
                  <a:lnTo>
                    <a:pt x="32441" y="31633"/>
                  </a:lnTo>
                  <a:cubicBezTo>
                    <a:pt x="32139" y="31459"/>
                    <a:pt x="31685" y="31440"/>
                    <a:pt x="31425" y="31591"/>
                  </a:cubicBezTo>
                  <a:lnTo>
                    <a:pt x="29493" y="32705"/>
                  </a:lnTo>
                  <a:cubicBezTo>
                    <a:pt x="29233" y="32855"/>
                    <a:pt x="29266" y="33118"/>
                    <a:pt x="29566" y="33291"/>
                  </a:cubicBezTo>
                  <a:lnTo>
                    <a:pt x="31351" y="34322"/>
                  </a:lnTo>
                  <a:cubicBezTo>
                    <a:pt x="31652" y="34496"/>
                    <a:pt x="32106" y="34514"/>
                    <a:pt x="32366" y="34364"/>
                  </a:cubicBezTo>
                  <a:close/>
                  <a:moveTo>
                    <a:pt x="48463" y="12279"/>
                  </a:moveTo>
                  <a:lnTo>
                    <a:pt x="46510" y="13405"/>
                  </a:lnTo>
                  <a:cubicBezTo>
                    <a:pt x="46256" y="13552"/>
                    <a:pt x="46288" y="13809"/>
                    <a:pt x="46581" y="13979"/>
                  </a:cubicBezTo>
                  <a:lnTo>
                    <a:pt x="48390" y="15024"/>
                  </a:lnTo>
                  <a:cubicBezTo>
                    <a:pt x="48684" y="15193"/>
                    <a:pt x="49129" y="15213"/>
                    <a:pt x="49384" y="15064"/>
                  </a:cubicBezTo>
                  <a:lnTo>
                    <a:pt x="51336" y="13938"/>
                  </a:lnTo>
                  <a:cubicBezTo>
                    <a:pt x="51591" y="13791"/>
                    <a:pt x="51559" y="13534"/>
                    <a:pt x="51265" y="13364"/>
                  </a:cubicBezTo>
                  <a:lnTo>
                    <a:pt x="49456" y="12320"/>
                  </a:lnTo>
                  <a:cubicBezTo>
                    <a:pt x="49163" y="12150"/>
                    <a:pt x="48717" y="12132"/>
                    <a:pt x="48463" y="12279"/>
                  </a:cubicBezTo>
                  <a:close/>
                  <a:moveTo>
                    <a:pt x="12596" y="38060"/>
                  </a:moveTo>
                  <a:lnTo>
                    <a:pt x="14876" y="39378"/>
                  </a:lnTo>
                  <a:cubicBezTo>
                    <a:pt x="15039" y="39472"/>
                    <a:pt x="15287" y="39483"/>
                    <a:pt x="15430" y="39401"/>
                  </a:cubicBezTo>
                  <a:lnTo>
                    <a:pt x="17790" y="38038"/>
                  </a:lnTo>
                  <a:cubicBezTo>
                    <a:pt x="17932" y="37957"/>
                    <a:pt x="17914" y="37813"/>
                    <a:pt x="17750" y="37718"/>
                  </a:cubicBezTo>
                  <a:lnTo>
                    <a:pt x="15471" y="36402"/>
                  </a:lnTo>
                  <a:cubicBezTo>
                    <a:pt x="15306" y="36307"/>
                    <a:pt x="15059" y="36296"/>
                    <a:pt x="14916" y="36378"/>
                  </a:cubicBezTo>
                  <a:lnTo>
                    <a:pt x="12556" y="37740"/>
                  </a:lnTo>
                  <a:cubicBezTo>
                    <a:pt x="12414" y="37822"/>
                    <a:pt x="12432" y="37966"/>
                    <a:pt x="12596" y="38060"/>
                  </a:cubicBezTo>
                  <a:close/>
                  <a:moveTo>
                    <a:pt x="23954" y="39219"/>
                  </a:moveTo>
                  <a:lnTo>
                    <a:pt x="25886" y="38105"/>
                  </a:lnTo>
                  <a:cubicBezTo>
                    <a:pt x="26146" y="37955"/>
                    <a:pt x="26113" y="37692"/>
                    <a:pt x="25813" y="37518"/>
                  </a:cubicBezTo>
                  <a:lnTo>
                    <a:pt x="24028" y="36487"/>
                  </a:lnTo>
                  <a:cubicBezTo>
                    <a:pt x="23727" y="36314"/>
                    <a:pt x="23273" y="36295"/>
                    <a:pt x="23012" y="36446"/>
                  </a:cubicBezTo>
                  <a:lnTo>
                    <a:pt x="21081" y="37562"/>
                  </a:lnTo>
                  <a:cubicBezTo>
                    <a:pt x="20820" y="37711"/>
                    <a:pt x="20854" y="37973"/>
                    <a:pt x="21153" y="38147"/>
                  </a:cubicBezTo>
                  <a:lnTo>
                    <a:pt x="22938" y="39178"/>
                  </a:lnTo>
                  <a:cubicBezTo>
                    <a:pt x="23240" y="39351"/>
                    <a:pt x="23694" y="39371"/>
                    <a:pt x="23954" y="39219"/>
                  </a:cubicBezTo>
                  <a:close/>
                  <a:moveTo>
                    <a:pt x="28161" y="36793"/>
                  </a:moveTo>
                  <a:lnTo>
                    <a:pt x="30093" y="35677"/>
                  </a:lnTo>
                  <a:cubicBezTo>
                    <a:pt x="30353" y="35527"/>
                    <a:pt x="30320" y="35265"/>
                    <a:pt x="30019" y="35091"/>
                  </a:cubicBezTo>
                  <a:lnTo>
                    <a:pt x="28234" y="34060"/>
                  </a:lnTo>
                  <a:cubicBezTo>
                    <a:pt x="27934" y="33886"/>
                    <a:pt x="27478" y="33868"/>
                    <a:pt x="27218" y="34018"/>
                  </a:cubicBezTo>
                  <a:lnTo>
                    <a:pt x="25286" y="35133"/>
                  </a:lnTo>
                  <a:cubicBezTo>
                    <a:pt x="25026" y="35283"/>
                    <a:pt x="25059" y="35545"/>
                    <a:pt x="25359" y="35719"/>
                  </a:cubicBezTo>
                  <a:lnTo>
                    <a:pt x="27144" y="36750"/>
                  </a:lnTo>
                  <a:cubicBezTo>
                    <a:pt x="27445" y="36924"/>
                    <a:pt x="27899" y="36942"/>
                    <a:pt x="28161" y="36793"/>
                  </a:cubicBezTo>
                  <a:close/>
                  <a:moveTo>
                    <a:pt x="14814" y="31698"/>
                  </a:moveTo>
                  <a:lnTo>
                    <a:pt x="12862" y="32825"/>
                  </a:lnTo>
                  <a:cubicBezTo>
                    <a:pt x="12606" y="32972"/>
                    <a:pt x="12638" y="33227"/>
                    <a:pt x="12933" y="33399"/>
                  </a:cubicBezTo>
                  <a:lnTo>
                    <a:pt x="14741" y="34443"/>
                  </a:lnTo>
                  <a:cubicBezTo>
                    <a:pt x="15035" y="34613"/>
                    <a:pt x="15480" y="34632"/>
                    <a:pt x="15734" y="34484"/>
                  </a:cubicBezTo>
                  <a:lnTo>
                    <a:pt x="17687" y="33358"/>
                  </a:lnTo>
                  <a:cubicBezTo>
                    <a:pt x="17941" y="33211"/>
                    <a:pt x="17909" y="32953"/>
                    <a:pt x="17616" y="32784"/>
                  </a:cubicBezTo>
                  <a:lnTo>
                    <a:pt x="15807" y="31739"/>
                  </a:lnTo>
                  <a:cubicBezTo>
                    <a:pt x="15513" y="31570"/>
                    <a:pt x="15068" y="31550"/>
                    <a:pt x="14814" y="31698"/>
                  </a:cubicBezTo>
                  <a:close/>
                  <a:moveTo>
                    <a:pt x="23842" y="34545"/>
                  </a:moveTo>
                  <a:lnTo>
                    <a:pt x="26202" y="33182"/>
                  </a:lnTo>
                  <a:cubicBezTo>
                    <a:pt x="26344" y="33100"/>
                    <a:pt x="26326" y="32958"/>
                    <a:pt x="26161" y="32863"/>
                  </a:cubicBezTo>
                  <a:lnTo>
                    <a:pt x="23881" y="31547"/>
                  </a:lnTo>
                  <a:cubicBezTo>
                    <a:pt x="23718" y="31452"/>
                    <a:pt x="23470" y="31441"/>
                    <a:pt x="23327" y="31523"/>
                  </a:cubicBezTo>
                  <a:lnTo>
                    <a:pt x="20967" y="32885"/>
                  </a:lnTo>
                  <a:cubicBezTo>
                    <a:pt x="20825" y="32969"/>
                    <a:pt x="20843" y="33111"/>
                    <a:pt x="21007" y="33206"/>
                  </a:cubicBezTo>
                  <a:lnTo>
                    <a:pt x="23286" y="34522"/>
                  </a:lnTo>
                  <a:cubicBezTo>
                    <a:pt x="23451" y="34617"/>
                    <a:pt x="23700" y="34628"/>
                    <a:pt x="23842" y="34545"/>
                  </a:cubicBezTo>
                  <a:close/>
                  <a:moveTo>
                    <a:pt x="19676" y="33974"/>
                  </a:moveTo>
                  <a:cubicBezTo>
                    <a:pt x="19512" y="33880"/>
                    <a:pt x="19264" y="33869"/>
                    <a:pt x="19122" y="33951"/>
                  </a:cubicBezTo>
                  <a:lnTo>
                    <a:pt x="16762" y="35314"/>
                  </a:lnTo>
                  <a:cubicBezTo>
                    <a:pt x="16620" y="35395"/>
                    <a:pt x="16638" y="35538"/>
                    <a:pt x="16801" y="35633"/>
                  </a:cubicBezTo>
                  <a:lnTo>
                    <a:pt x="19081" y="36950"/>
                  </a:lnTo>
                  <a:cubicBezTo>
                    <a:pt x="19245" y="37044"/>
                    <a:pt x="19493" y="37054"/>
                    <a:pt x="19635" y="36973"/>
                  </a:cubicBezTo>
                  <a:lnTo>
                    <a:pt x="21995" y="35610"/>
                  </a:lnTo>
                  <a:cubicBezTo>
                    <a:pt x="22137" y="35529"/>
                    <a:pt x="22119" y="35385"/>
                    <a:pt x="21956" y="35291"/>
                  </a:cubicBezTo>
                  <a:close/>
                  <a:moveTo>
                    <a:pt x="28048" y="32118"/>
                  </a:moveTo>
                  <a:lnTo>
                    <a:pt x="30408" y="30755"/>
                  </a:lnTo>
                  <a:cubicBezTo>
                    <a:pt x="30550" y="30674"/>
                    <a:pt x="30532" y="30530"/>
                    <a:pt x="30368" y="30436"/>
                  </a:cubicBezTo>
                  <a:lnTo>
                    <a:pt x="28088" y="29119"/>
                  </a:lnTo>
                  <a:cubicBezTo>
                    <a:pt x="27925" y="29024"/>
                    <a:pt x="27677" y="29014"/>
                    <a:pt x="27534" y="29096"/>
                  </a:cubicBezTo>
                  <a:lnTo>
                    <a:pt x="25174" y="30459"/>
                  </a:lnTo>
                  <a:cubicBezTo>
                    <a:pt x="25032" y="30540"/>
                    <a:pt x="25050" y="30683"/>
                    <a:pt x="25214" y="30778"/>
                  </a:cubicBezTo>
                  <a:lnTo>
                    <a:pt x="27493" y="32095"/>
                  </a:lnTo>
                  <a:cubicBezTo>
                    <a:pt x="27657" y="32189"/>
                    <a:pt x="27905" y="32200"/>
                    <a:pt x="28048" y="32118"/>
                  </a:cubicBezTo>
                  <a:close/>
                  <a:moveTo>
                    <a:pt x="32254" y="29690"/>
                  </a:moveTo>
                  <a:lnTo>
                    <a:pt x="34615" y="28327"/>
                  </a:lnTo>
                  <a:cubicBezTo>
                    <a:pt x="34755" y="28245"/>
                    <a:pt x="34739" y="28103"/>
                    <a:pt x="34575" y="28008"/>
                  </a:cubicBezTo>
                  <a:lnTo>
                    <a:pt x="32295" y="26691"/>
                  </a:lnTo>
                  <a:cubicBezTo>
                    <a:pt x="32130" y="26597"/>
                    <a:pt x="31882" y="26586"/>
                    <a:pt x="31741" y="26668"/>
                  </a:cubicBezTo>
                  <a:lnTo>
                    <a:pt x="29381" y="28030"/>
                  </a:lnTo>
                  <a:cubicBezTo>
                    <a:pt x="29239" y="28112"/>
                    <a:pt x="29256" y="28256"/>
                    <a:pt x="29421" y="28350"/>
                  </a:cubicBezTo>
                  <a:lnTo>
                    <a:pt x="31700" y="29667"/>
                  </a:lnTo>
                  <a:cubicBezTo>
                    <a:pt x="31864" y="29762"/>
                    <a:pt x="32112" y="29773"/>
                    <a:pt x="32254" y="29690"/>
                  </a:cubicBezTo>
                  <a:close/>
                  <a:moveTo>
                    <a:pt x="65350" y="10247"/>
                  </a:moveTo>
                  <a:cubicBezTo>
                    <a:pt x="65513" y="10343"/>
                    <a:pt x="65762" y="10353"/>
                    <a:pt x="65904" y="10272"/>
                  </a:cubicBezTo>
                  <a:lnTo>
                    <a:pt x="68264" y="8909"/>
                  </a:lnTo>
                  <a:cubicBezTo>
                    <a:pt x="68406" y="8826"/>
                    <a:pt x="68388" y="8684"/>
                    <a:pt x="68225" y="8588"/>
                  </a:cubicBezTo>
                  <a:lnTo>
                    <a:pt x="65945" y="7273"/>
                  </a:lnTo>
                  <a:cubicBezTo>
                    <a:pt x="65781" y="7177"/>
                    <a:pt x="65533" y="7167"/>
                    <a:pt x="65391" y="7248"/>
                  </a:cubicBezTo>
                  <a:lnTo>
                    <a:pt x="63031" y="8611"/>
                  </a:lnTo>
                  <a:cubicBezTo>
                    <a:pt x="62888" y="8693"/>
                    <a:pt x="62907" y="8837"/>
                    <a:pt x="63070" y="8932"/>
                  </a:cubicBezTo>
                  <a:close/>
                  <a:moveTo>
                    <a:pt x="63294" y="13828"/>
                  </a:moveTo>
                  <a:lnTo>
                    <a:pt x="65079" y="14859"/>
                  </a:lnTo>
                  <a:cubicBezTo>
                    <a:pt x="65380" y="15031"/>
                    <a:pt x="65834" y="15051"/>
                    <a:pt x="66095" y="14899"/>
                  </a:cubicBezTo>
                  <a:lnTo>
                    <a:pt x="76360" y="8976"/>
                  </a:lnTo>
                  <a:cubicBezTo>
                    <a:pt x="76621" y="8826"/>
                    <a:pt x="76587" y="8563"/>
                    <a:pt x="76287" y="8390"/>
                  </a:cubicBezTo>
                  <a:lnTo>
                    <a:pt x="74503" y="7359"/>
                  </a:lnTo>
                  <a:cubicBezTo>
                    <a:pt x="74203" y="7185"/>
                    <a:pt x="73747" y="7165"/>
                    <a:pt x="73487" y="7317"/>
                  </a:cubicBezTo>
                  <a:lnTo>
                    <a:pt x="63223" y="13240"/>
                  </a:lnTo>
                  <a:cubicBezTo>
                    <a:pt x="62961" y="13390"/>
                    <a:pt x="62993" y="13654"/>
                    <a:pt x="63294" y="13828"/>
                  </a:cubicBezTo>
                  <a:close/>
                  <a:moveTo>
                    <a:pt x="61185" y="9677"/>
                  </a:moveTo>
                  <a:lnTo>
                    <a:pt x="58824" y="11039"/>
                  </a:lnTo>
                  <a:cubicBezTo>
                    <a:pt x="58683" y="11121"/>
                    <a:pt x="58700" y="11265"/>
                    <a:pt x="58865" y="11359"/>
                  </a:cubicBezTo>
                  <a:lnTo>
                    <a:pt x="61145" y="12676"/>
                  </a:lnTo>
                  <a:cubicBezTo>
                    <a:pt x="61308" y="12771"/>
                    <a:pt x="61556" y="12780"/>
                    <a:pt x="61697" y="12698"/>
                  </a:cubicBezTo>
                  <a:lnTo>
                    <a:pt x="64059" y="11336"/>
                  </a:lnTo>
                  <a:cubicBezTo>
                    <a:pt x="64199" y="11254"/>
                    <a:pt x="64183" y="11112"/>
                    <a:pt x="64018" y="11016"/>
                  </a:cubicBezTo>
                  <a:lnTo>
                    <a:pt x="61738" y="9699"/>
                  </a:lnTo>
                  <a:cubicBezTo>
                    <a:pt x="61574" y="9606"/>
                    <a:pt x="61326" y="9595"/>
                    <a:pt x="61184" y="9677"/>
                  </a:cubicBezTo>
                  <a:close/>
                  <a:moveTo>
                    <a:pt x="53285" y="17553"/>
                  </a:moveTo>
                  <a:lnTo>
                    <a:pt x="55646" y="16191"/>
                  </a:lnTo>
                  <a:cubicBezTo>
                    <a:pt x="55787" y="16109"/>
                    <a:pt x="55770" y="15965"/>
                    <a:pt x="55605" y="15871"/>
                  </a:cubicBezTo>
                  <a:lnTo>
                    <a:pt x="53326" y="14554"/>
                  </a:lnTo>
                  <a:cubicBezTo>
                    <a:pt x="53162" y="14460"/>
                    <a:pt x="52914" y="14450"/>
                    <a:pt x="52772" y="14532"/>
                  </a:cubicBezTo>
                  <a:lnTo>
                    <a:pt x="50411" y="15894"/>
                  </a:lnTo>
                  <a:cubicBezTo>
                    <a:pt x="50269" y="15976"/>
                    <a:pt x="50287" y="16120"/>
                    <a:pt x="50451" y="16213"/>
                  </a:cubicBezTo>
                  <a:lnTo>
                    <a:pt x="52731" y="17530"/>
                  </a:lnTo>
                  <a:cubicBezTo>
                    <a:pt x="52894" y="17624"/>
                    <a:pt x="53142" y="17635"/>
                    <a:pt x="53285" y="17553"/>
                  </a:cubicBezTo>
                  <a:close/>
                  <a:moveTo>
                    <a:pt x="57492" y="15127"/>
                  </a:moveTo>
                  <a:lnTo>
                    <a:pt x="59852" y="13764"/>
                  </a:lnTo>
                  <a:cubicBezTo>
                    <a:pt x="59994" y="13681"/>
                    <a:pt x="59976" y="13538"/>
                    <a:pt x="59812" y="13443"/>
                  </a:cubicBezTo>
                  <a:lnTo>
                    <a:pt x="57533" y="12128"/>
                  </a:lnTo>
                  <a:cubicBezTo>
                    <a:pt x="57369" y="12032"/>
                    <a:pt x="57121" y="12022"/>
                    <a:pt x="56978" y="12103"/>
                  </a:cubicBezTo>
                  <a:lnTo>
                    <a:pt x="54618" y="13466"/>
                  </a:lnTo>
                  <a:cubicBezTo>
                    <a:pt x="54476" y="13548"/>
                    <a:pt x="54494" y="13691"/>
                    <a:pt x="54658" y="13787"/>
                  </a:cubicBezTo>
                  <a:lnTo>
                    <a:pt x="56938" y="15102"/>
                  </a:lnTo>
                  <a:cubicBezTo>
                    <a:pt x="57101" y="15198"/>
                    <a:pt x="57349" y="15208"/>
                    <a:pt x="57490" y="15127"/>
                  </a:cubicBezTo>
                  <a:close/>
                  <a:moveTo>
                    <a:pt x="59678" y="8510"/>
                  </a:moveTo>
                  <a:lnTo>
                    <a:pt x="57870" y="7465"/>
                  </a:lnTo>
                  <a:cubicBezTo>
                    <a:pt x="57575" y="7295"/>
                    <a:pt x="57131" y="7276"/>
                    <a:pt x="56876" y="7424"/>
                  </a:cubicBezTo>
                  <a:lnTo>
                    <a:pt x="54924" y="8550"/>
                  </a:lnTo>
                  <a:cubicBezTo>
                    <a:pt x="54670" y="8697"/>
                    <a:pt x="54702" y="8955"/>
                    <a:pt x="54995" y="9124"/>
                  </a:cubicBezTo>
                  <a:lnTo>
                    <a:pt x="56803" y="10169"/>
                  </a:lnTo>
                  <a:cubicBezTo>
                    <a:pt x="57098" y="10338"/>
                    <a:pt x="57543" y="10358"/>
                    <a:pt x="57797" y="10210"/>
                  </a:cubicBezTo>
                  <a:lnTo>
                    <a:pt x="59749" y="9083"/>
                  </a:lnTo>
                  <a:cubicBezTo>
                    <a:pt x="60003" y="8936"/>
                    <a:pt x="59971" y="8679"/>
                    <a:pt x="59678" y="8510"/>
                  </a:cubicBezTo>
                  <a:close/>
                  <a:moveTo>
                    <a:pt x="52670" y="9851"/>
                  </a:moveTo>
                  <a:lnTo>
                    <a:pt x="50717" y="10977"/>
                  </a:lnTo>
                  <a:cubicBezTo>
                    <a:pt x="50463" y="11125"/>
                    <a:pt x="50495" y="11381"/>
                    <a:pt x="50788" y="11551"/>
                  </a:cubicBezTo>
                  <a:lnTo>
                    <a:pt x="52597" y="12595"/>
                  </a:lnTo>
                  <a:cubicBezTo>
                    <a:pt x="52891" y="12766"/>
                    <a:pt x="53336" y="12785"/>
                    <a:pt x="53590" y="12638"/>
                  </a:cubicBezTo>
                  <a:lnTo>
                    <a:pt x="55543" y="11510"/>
                  </a:lnTo>
                  <a:cubicBezTo>
                    <a:pt x="55798" y="11363"/>
                    <a:pt x="55766" y="11107"/>
                    <a:pt x="55472" y="10938"/>
                  </a:cubicBezTo>
                  <a:lnTo>
                    <a:pt x="53663" y="9893"/>
                  </a:lnTo>
                  <a:cubicBezTo>
                    <a:pt x="53368" y="9722"/>
                    <a:pt x="52924" y="9704"/>
                    <a:pt x="52669" y="9851"/>
                  </a:cubicBezTo>
                  <a:close/>
                  <a:moveTo>
                    <a:pt x="40667" y="24835"/>
                  </a:moveTo>
                  <a:lnTo>
                    <a:pt x="43027" y="23472"/>
                  </a:lnTo>
                  <a:cubicBezTo>
                    <a:pt x="43168" y="23391"/>
                    <a:pt x="43151" y="23248"/>
                    <a:pt x="42986" y="23153"/>
                  </a:cubicBezTo>
                  <a:lnTo>
                    <a:pt x="40708" y="21836"/>
                  </a:lnTo>
                  <a:cubicBezTo>
                    <a:pt x="40543" y="21742"/>
                    <a:pt x="40294" y="21731"/>
                    <a:pt x="40154" y="21813"/>
                  </a:cubicBezTo>
                  <a:lnTo>
                    <a:pt x="37794" y="23176"/>
                  </a:lnTo>
                  <a:cubicBezTo>
                    <a:pt x="37651" y="23257"/>
                    <a:pt x="37668" y="23401"/>
                    <a:pt x="37833" y="23495"/>
                  </a:cubicBezTo>
                  <a:lnTo>
                    <a:pt x="40113" y="24812"/>
                  </a:lnTo>
                  <a:cubicBezTo>
                    <a:pt x="40276" y="24907"/>
                    <a:pt x="40525" y="24918"/>
                    <a:pt x="40667" y="24835"/>
                  </a:cubicBezTo>
                  <a:close/>
                  <a:moveTo>
                    <a:pt x="49078" y="19981"/>
                  </a:moveTo>
                  <a:lnTo>
                    <a:pt x="51439" y="18619"/>
                  </a:lnTo>
                  <a:cubicBezTo>
                    <a:pt x="51580" y="18537"/>
                    <a:pt x="51563" y="18393"/>
                    <a:pt x="51398" y="18300"/>
                  </a:cubicBezTo>
                  <a:lnTo>
                    <a:pt x="49119" y="16982"/>
                  </a:lnTo>
                  <a:cubicBezTo>
                    <a:pt x="48955" y="16889"/>
                    <a:pt x="48707" y="16878"/>
                    <a:pt x="48566" y="16960"/>
                  </a:cubicBezTo>
                  <a:lnTo>
                    <a:pt x="46204" y="18322"/>
                  </a:lnTo>
                  <a:cubicBezTo>
                    <a:pt x="46064" y="18404"/>
                    <a:pt x="46080" y="18548"/>
                    <a:pt x="46245" y="18642"/>
                  </a:cubicBezTo>
                  <a:lnTo>
                    <a:pt x="48525" y="19959"/>
                  </a:lnTo>
                  <a:cubicBezTo>
                    <a:pt x="48690" y="20053"/>
                    <a:pt x="48937" y="20063"/>
                    <a:pt x="49078" y="19981"/>
                  </a:cubicBezTo>
                  <a:close/>
                  <a:moveTo>
                    <a:pt x="36460" y="27263"/>
                  </a:moveTo>
                  <a:lnTo>
                    <a:pt x="38820" y="25900"/>
                  </a:lnTo>
                  <a:cubicBezTo>
                    <a:pt x="38962" y="25819"/>
                    <a:pt x="38944" y="25676"/>
                    <a:pt x="38781" y="25581"/>
                  </a:cubicBezTo>
                  <a:lnTo>
                    <a:pt x="36501" y="24264"/>
                  </a:lnTo>
                  <a:cubicBezTo>
                    <a:pt x="36337" y="24170"/>
                    <a:pt x="36089" y="24160"/>
                    <a:pt x="35947" y="24241"/>
                  </a:cubicBezTo>
                  <a:lnTo>
                    <a:pt x="33587" y="25604"/>
                  </a:lnTo>
                  <a:cubicBezTo>
                    <a:pt x="33444" y="25686"/>
                    <a:pt x="33463" y="25829"/>
                    <a:pt x="33626" y="25923"/>
                  </a:cubicBezTo>
                  <a:lnTo>
                    <a:pt x="35906" y="27240"/>
                  </a:lnTo>
                  <a:cubicBezTo>
                    <a:pt x="36069" y="27334"/>
                    <a:pt x="36318" y="27345"/>
                    <a:pt x="36460" y="27263"/>
                  </a:cubicBezTo>
                  <a:close/>
                  <a:moveTo>
                    <a:pt x="44872" y="22408"/>
                  </a:moveTo>
                  <a:lnTo>
                    <a:pt x="47232" y="21046"/>
                  </a:lnTo>
                  <a:cubicBezTo>
                    <a:pt x="47375" y="20964"/>
                    <a:pt x="47357" y="20822"/>
                    <a:pt x="47193" y="20726"/>
                  </a:cubicBezTo>
                  <a:lnTo>
                    <a:pt x="44913" y="19409"/>
                  </a:lnTo>
                  <a:cubicBezTo>
                    <a:pt x="44750" y="19315"/>
                    <a:pt x="44501" y="19305"/>
                    <a:pt x="44359" y="19386"/>
                  </a:cubicBezTo>
                  <a:lnTo>
                    <a:pt x="41999" y="20749"/>
                  </a:lnTo>
                  <a:cubicBezTo>
                    <a:pt x="41857" y="20831"/>
                    <a:pt x="41875" y="20974"/>
                    <a:pt x="42038" y="21070"/>
                  </a:cubicBezTo>
                  <a:lnTo>
                    <a:pt x="44318" y="22385"/>
                  </a:lnTo>
                  <a:cubicBezTo>
                    <a:pt x="44482" y="22479"/>
                    <a:pt x="44730" y="22490"/>
                    <a:pt x="44872" y="22408"/>
                  </a:cubicBezTo>
                  <a:close/>
                  <a:moveTo>
                    <a:pt x="44256" y="14707"/>
                  </a:moveTo>
                  <a:lnTo>
                    <a:pt x="42305" y="15833"/>
                  </a:lnTo>
                  <a:cubicBezTo>
                    <a:pt x="42051" y="15980"/>
                    <a:pt x="42082" y="16238"/>
                    <a:pt x="42376" y="16407"/>
                  </a:cubicBezTo>
                  <a:lnTo>
                    <a:pt x="44185" y="17452"/>
                  </a:lnTo>
                  <a:cubicBezTo>
                    <a:pt x="44479" y="17621"/>
                    <a:pt x="44924" y="17639"/>
                    <a:pt x="45178" y="17493"/>
                  </a:cubicBezTo>
                  <a:lnTo>
                    <a:pt x="47129" y="16366"/>
                  </a:lnTo>
                  <a:cubicBezTo>
                    <a:pt x="47385" y="16220"/>
                    <a:pt x="47353" y="15964"/>
                    <a:pt x="47058" y="15793"/>
                  </a:cubicBezTo>
                  <a:lnTo>
                    <a:pt x="45251" y="14748"/>
                  </a:lnTo>
                  <a:cubicBezTo>
                    <a:pt x="44956" y="14577"/>
                    <a:pt x="44512" y="14559"/>
                    <a:pt x="44256" y="14706"/>
                  </a:cubicBezTo>
                  <a:close/>
                  <a:moveTo>
                    <a:pt x="17401" y="42374"/>
                  </a:moveTo>
                  <a:lnTo>
                    <a:pt x="15616" y="41343"/>
                  </a:lnTo>
                  <a:cubicBezTo>
                    <a:pt x="15316" y="41169"/>
                    <a:pt x="14860" y="41149"/>
                    <a:pt x="14600" y="41301"/>
                  </a:cubicBezTo>
                  <a:lnTo>
                    <a:pt x="12668" y="42415"/>
                  </a:lnTo>
                  <a:cubicBezTo>
                    <a:pt x="12408" y="42565"/>
                    <a:pt x="12441" y="42828"/>
                    <a:pt x="12741" y="43002"/>
                  </a:cubicBezTo>
                  <a:lnTo>
                    <a:pt x="14526" y="44033"/>
                  </a:lnTo>
                  <a:cubicBezTo>
                    <a:pt x="14827" y="44206"/>
                    <a:pt x="15281" y="44226"/>
                    <a:pt x="15542" y="44074"/>
                  </a:cubicBezTo>
                  <a:lnTo>
                    <a:pt x="17473" y="42960"/>
                  </a:lnTo>
                  <a:cubicBezTo>
                    <a:pt x="17734" y="42810"/>
                    <a:pt x="17702" y="42547"/>
                    <a:pt x="17401" y="42374"/>
                  </a:cubicBezTo>
                  <a:close/>
                  <a:moveTo>
                    <a:pt x="49191" y="24655"/>
                  </a:moveTo>
                  <a:lnTo>
                    <a:pt x="51123" y="23540"/>
                  </a:lnTo>
                  <a:cubicBezTo>
                    <a:pt x="51383" y="23391"/>
                    <a:pt x="51350" y="23127"/>
                    <a:pt x="51050" y="22955"/>
                  </a:cubicBezTo>
                  <a:lnTo>
                    <a:pt x="49265" y="21924"/>
                  </a:lnTo>
                  <a:cubicBezTo>
                    <a:pt x="48964" y="21750"/>
                    <a:pt x="48510" y="21730"/>
                    <a:pt x="48250" y="21881"/>
                  </a:cubicBezTo>
                  <a:lnTo>
                    <a:pt x="46318" y="22995"/>
                  </a:lnTo>
                  <a:cubicBezTo>
                    <a:pt x="46058" y="23145"/>
                    <a:pt x="46091" y="23409"/>
                    <a:pt x="46391" y="23581"/>
                  </a:cubicBezTo>
                  <a:lnTo>
                    <a:pt x="48176" y="24612"/>
                  </a:lnTo>
                  <a:cubicBezTo>
                    <a:pt x="48477" y="24786"/>
                    <a:pt x="48931" y="24806"/>
                    <a:pt x="49191" y="24656"/>
                  </a:cubicBezTo>
                  <a:close/>
                  <a:moveTo>
                    <a:pt x="25695" y="42307"/>
                  </a:moveTo>
                  <a:lnTo>
                    <a:pt x="23943" y="41296"/>
                  </a:lnTo>
                  <a:cubicBezTo>
                    <a:pt x="23633" y="41116"/>
                    <a:pt x="23165" y="41096"/>
                    <a:pt x="22896" y="41252"/>
                  </a:cubicBezTo>
                  <a:lnTo>
                    <a:pt x="20995" y="42350"/>
                  </a:lnTo>
                  <a:cubicBezTo>
                    <a:pt x="20725" y="42504"/>
                    <a:pt x="20760" y="42775"/>
                    <a:pt x="21070" y="42954"/>
                  </a:cubicBezTo>
                  <a:lnTo>
                    <a:pt x="22820" y="43965"/>
                  </a:lnTo>
                  <a:cubicBezTo>
                    <a:pt x="23131" y="44144"/>
                    <a:pt x="23600" y="44163"/>
                    <a:pt x="23868" y="44009"/>
                  </a:cubicBezTo>
                  <a:lnTo>
                    <a:pt x="25771" y="42911"/>
                  </a:lnTo>
                  <a:cubicBezTo>
                    <a:pt x="26039" y="42757"/>
                    <a:pt x="26005" y="42486"/>
                    <a:pt x="25695" y="42307"/>
                  </a:cubicBezTo>
                  <a:close/>
                  <a:moveTo>
                    <a:pt x="8596" y="30893"/>
                  </a:moveTo>
                  <a:lnTo>
                    <a:pt x="10868" y="32206"/>
                  </a:lnTo>
                  <a:cubicBezTo>
                    <a:pt x="11033" y="32301"/>
                    <a:pt x="11286" y="32312"/>
                    <a:pt x="11430" y="32228"/>
                  </a:cubicBezTo>
                  <a:lnTo>
                    <a:pt x="13783" y="30870"/>
                  </a:lnTo>
                  <a:cubicBezTo>
                    <a:pt x="13926" y="30787"/>
                    <a:pt x="13908" y="30642"/>
                    <a:pt x="13743" y="30546"/>
                  </a:cubicBezTo>
                  <a:lnTo>
                    <a:pt x="11471" y="29235"/>
                  </a:lnTo>
                  <a:cubicBezTo>
                    <a:pt x="11304" y="29139"/>
                    <a:pt x="11053" y="29128"/>
                    <a:pt x="10909" y="29211"/>
                  </a:cubicBezTo>
                  <a:lnTo>
                    <a:pt x="8557" y="30569"/>
                  </a:lnTo>
                  <a:cubicBezTo>
                    <a:pt x="8413" y="30652"/>
                    <a:pt x="8430" y="30798"/>
                    <a:pt x="8596" y="30893"/>
                  </a:cubicBezTo>
                  <a:close/>
                  <a:moveTo>
                    <a:pt x="13444" y="35192"/>
                  </a:moveTo>
                  <a:lnTo>
                    <a:pt x="11634" y="34148"/>
                  </a:lnTo>
                  <a:cubicBezTo>
                    <a:pt x="11341" y="33977"/>
                    <a:pt x="10896" y="33959"/>
                    <a:pt x="10641" y="34106"/>
                  </a:cubicBezTo>
                  <a:lnTo>
                    <a:pt x="4450" y="37680"/>
                  </a:lnTo>
                  <a:cubicBezTo>
                    <a:pt x="4194" y="37827"/>
                    <a:pt x="4226" y="38082"/>
                    <a:pt x="4521" y="38253"/>
                  </a:cubicBezTo>
                  <a:lnTo>
                    <a:pt x="6328" y="39298"/>
                  </a:lnTo>
                  <a:cubicBezTo>
                    <a:pt x="6622" y="39468"/>
                    <a:pt x="7067" y="39486"/>
                    <a:pt x="7323" y="39339"/>
                  </a:cubicBezTo>
                  <a:lnTo>
                    <a:pt x="13515" y="35765"/>
                  </a:lnTo>
                  <a:cubicBezTo>
                    <a:pt x="13769" y="35618"/>
                    <a:pt x="13737" y="35362"/>
                    <a:pt x="13444" y="35192"/>
                  </a:cubicBezTo>
                  <a:close/>
                  <a:moveTo>
                    <a:pt x="4391" y="33321"/>
                  </a:moveTo>
                  <a:lnTo>
                    <a:pt x="6662" y="34632"/>
                  </a:lnTo>
                  <a:cubicBezTo>
                    <a:pt x="6828" y="34729"/>
                    <a:pt x="7079" y="34740"/>
                    <a:pt x="7223" y="34657"/>
                  </a:cubicBezTo>
                  <a:lnTo>
                    <a:pt x="9576" y="33299"/>
                  </a:lnTo>
                  <a:cubicBezTo>
                    <a:pt x="9719" y="33215"/>
                    <a:pt x="9703" y="33070"/>
                    <a:pt x="9536" y="32975"/>
                  </a:cubicBezTo>
                  <a:lnTo>
                    <a:pt x="7264" y="31662"/>
                  </a:lnTo>
                  <a:cubicBezTo>
                    <a:pt x="7099" y="31567"/>
                    <a:pt x="6848" y="31556"/>
                    <a:pt x="6702" y="31638"/>
                  </a:cubicBezTo>
                  <a:lnTo>
                    <a:pt x="4350" y="32997"/>
                  </a:lnTo>
                  <a:cubicBezTo>
                    <a:pt x="4206" y="33079"/>
                    <a:pt x="4224" y="33224"/>
                    <a:pt x="4391" y="33321"/>
                  </a:cubicBezTo>
                  <a:close/>
                  <a:moveTo>
                    <a:pt x="5331" y="35403"/>
                  </a:moveTo>
                  <a:lnTo>
                    <a:pt x="3059" y="34090"/>
                  </a:lnTo>
                  <a:cubicBezTo>
                    <a:pt x="2894" y="33995"/>
                    <a:pt x="2642" y="33984"/>
                    <a:pt x="2497" y="34066"/>
                  </a:cubicBezTo>
                  <a:lnTo>
                    <a:pt x="144" y="35426"/>
                  </a:lnTo>
                  <a:cubicBezTo>
                    <a:pt x="1" y="35507"/>
                    <a:pt x="19" y="35653"/>
                    <a:pt x="184" y="35750"/>
                  </a:cubicBezTo>
                  <a:lnTo>
                    <a:pt x="2456" y="37061"/>
                  </a:lnTo>
                  <a:cubicBezTo>
                    <a:pt x="2623" y="37157"/>
                    <a:pt x="2874" y="37168"/>
                    <a:pt x="3018" y="37085"/>
                  </a:cubicBezTo>
                  <a:lnTo>
                    <a:pt x="5370" y="35725"/>
                  </a:lnTo>
                  <a:cubicBezTo>
                    <a:pt x="5514" y="35642"/>
                    <a:pt x="5496" y="35498"/>
                    <a:pt x="5331" y="35401"/>
                  </a:cubicBezTo>
                  <a:close/>
                  <a:moveTo>
                    <a:pt x="13543" y="40146"/>
                  </a:moveTo>
                  <a:lnTo>
                    <a:pt x="11264" y="38829"/>
                  </a:lnTo>
                  <a:cubicBezTo>
                    <a:pt x="11100" y="38735"/>
                    <a:pt x="10852" y="38724"/>
                    <a:pt x="10710" y="38806"/>
                  </a:cubicBezTo>
                  <a:lnTo>
                    <a:pt x="8349" y="40168"/>
                  </a:lnTo>
                  <a:cubicBezTo>
                    <a:pt x="8207" y="40250"/>
                    <a:pt x="8225" y="40392"/>
                    <a:pt x="8389" y="40488"/>
                  </a:cubicBezTo>
                  <a:lnTo>
                    <a:pt x="10669" y="41805"/>
                  </a:lnTo>
                  <a:cubicBezTo>
                    <a:pt x="10832" y="41899"/>
                    <a:pt x="11080" y="41909"/>
                    <a:pt x="11223" y="41828"/>
                  </a:cubicBezTo>
                  <a:lnTo>
                    <a:pt x="13583" y="40465"/>
                  </a:lnTo>
                  <a:cubicBezTo>
                    <a:pt x="13725" y="40383"/>
                    <a:pt x="13707" y="40240"/>
                    <a:pt x="13543" y="40146"/>
                  </a:cubicBezTo>
                  <a:close/>
                  <a:moveTo>
                    <a:pt x="76169" y="13178"/>
                  </a:moveTo>
                  <a:lnTo>
                    <a:pt x="74418" y="12167"/>
                  </a:lnTo>
                  <a:cubicBezTo>
                    <a:pt x="74108" y="11987"/>
                    <a:pt x="73638" y="11969"/>
                    <a:pt x="73370" y="12123"/>
                  </a:cubicBezTo>
                  <a:lnTo>
                    <a:pt x="71467" y="13221"/>
                  </a:lnTo>
                  <a:cubicBezTo>
                    <a:pt x="71199" y="13375"/>
                    <a:pt x="71233" y="13646"/>
                    <a:pt x="71543" y="13826"/>
                  </a:cubicBezTo>
                  <a:lnTo>
                    <a:pt x="73295" y="14837"/>
                  </a:lnTo>
                  <a:cubicBezTo>
                    <a:pt x="73605" y="15016"/>
                    <a:pt x="74074" y="15036"/>
                    <a:pt x="74342" y="14881"/>
                  </a:cubicBezTo>
                  <a:lnTo>
                    <a:pt x="76245" y="13784"/>
                  </a:lnTo>
                  <a:cubicBezTo>
                    <a:pt x="76512" y="13628"/>
                    <a:pt x="76478" y="13357"/>
                    <a:pt x="76169" y="13178"/>
                  </a:cubicBezTo>
                  <a:close/>
                  <a:moveTo>
                    <a:pt x="29900" y="39879"/>
                  </a:moveTo>
                  <a:lnTo>
                    <a:pt x="28150" y="38868"/>
                  </a:lnTo>
                  <a:cubicBezTo>
                    <a:pt x="27840" y="38689"/>
                    <a:pt x="27371" y="38670"/>
                    <a:pt x="27103" y="38824"/>
                  </a:cubicBezTo>
                  <a:lnTo>
                    <a:pt x="25200" y="39922"/>
                  </a:lnTo>
                  <a:cubicBezTo>
                    <a:pt x="24932" y="40078"/>
                    <a:pt x="24965" y="40347"/>
                    <a:pt x="25276" y="40526"/>
                  </a:cubicBezTo>
                  <a:lnTo>
                    <a:pt x="27027" y="41538"/>
                  </a:lnTo>
                  <a:cubicBezTo>
                    <a:pt x="27338" y="41717"/>
                    <a:pt x="27805" y="41737"/>
                    <a:pt x="28075" y="41582"/>
                  </a:cubicBezTo>
                  <a:lnTo>
                    <a:pt x="29976" y="40485"/>
                  </a:lnTo>
                  <a:cubicBezTo>
                    <a:pt x="30244" y="40329"/>
                    <a:pt x="30211" y="40059"/>
                    <a:pt x="29900" y="39879"/>
                  </a:cubicBezTo>
                  <a:close/>
                  <a:moveTo>
                    <a:pt x="80375" y="10750"/>
                  </a:moveTo>
                  <a:lnTo>
                    <a:pt x="78623" y="9739"/>
                  </a:lnTo>
                  <a:cubicBezTo>
                    <a:pt x="78314" y="9560"/>
                    <a:pt x="77845" y="9540"/>
                    <a:pt x="77577" y="9695"/>
                  </a:cubicBezTo>
                  <a:lnTo>
                    <a:pt x="75674" y="10792"/>
                  </a:lnTo>
                  <a:cubicBezTo>
                    <a:pt x="75406" y="10948"/>
                    <a:pt x="75440" y="11218"/>
                    <a:pt x="75750" y="11398"/>
                  </a:cubicBezTo>
                  <a:lnTo>
                    <a:pt x="77502" y="12409"/>
                  </a:lnTo>
                  <a:cubicBezTo>
                    <a:pt x="77810" y="12588"/>
                    <a:pt x="78280" y="12607"/>
                    <a:pt x="78548" y="12452"/>
                  </a:cubicBezTo>
                  <a:lnTo>
                    <a:pt x="80451" y="11354"/>
                  </a:lnTo>
                  <a:cubicBezTo>
                    <a:pt x="80718" y="11201"/>
                    <a:pt x="80685" y="10930"/>
                    <a:pt x="80375" y="10750"/>
                  </a:cubicBezTo>
                  <a:close/>
                  <a:moveTo>
                    <a:pt x="71962" y="15605"/>
                  </a:moveTo>
                  <a:lnTo>
                    <a:pt x="70211" y="14594"/>
                  </a:lnTo>
                  <a:cubicBezTo>
                    <a:pt x="69901" y="14415"/>
                    <a:pt x="69433" y="14395"/>
                    <a:pt x="69165" y="14550"/>
                  </a:cubicBezTo>
                  <a:lnTo>
                    <a:pt x="67262" y="15647"/>
                  </a:lnTo>
                  <a:cubicBezTo>
                    <a:pt x="66994" y="15803"/>
                    <a:pt x="67027" y="16074"/>
                    <a:pt x="67338" y="16253"/>
                  </a:cubicBezTo>
                  <a:lnTo>
                    <a:pt x="69089" y="17264"/>
                  </a:lnTo>
                  <a:cubicBezTo>
                    <a:pt x="69398" y="17443"/>
                    <a:pt x="69867" y="17462"/>
                    <a:pt x="70135" y="17308"/>
                  </a:cubicBezTo>
                  <a:lnTo>
                    <a:pt x="72038" y="16210"/>
                  </a:lnTo>
                  <a:cubicBezTo>
                    <a:pt x="72306" y="16054"/>
                    <a:pt x="72273" y="15785"/>
                    <a:pt x="71962" y="15605"/>
                  </a:cubicBezTo>
                  <a:close/>
                  <a:moveTo>
                    <a:pt x="34107" y="37453"/>
                  </a:moveTo>
                  <a:lnTo>
                    <a:pt x="32356" y="36441"/>
                  </a:lnTo>
                  <a:cubicBezTo>
                    <a:pt x="32046" y="36261"/>
                    <a:pt x="31578" y="36242"/>
                    <a:pt x="31308" y="36397"/>
                  </a:cubicBezTo>
                  <a:lnTo>
                    <a:pt x="29407" y="37495"/>
                  </a:lnTo>
                  <a:cubicBezTo>
                    <a:pt x="29137" y="37649"/>
                    <a:pt x="29171" y="37920"/>
                    <a:pt x="29483" y="38099"/>
                  </a:cubicBezTo>
                  <a:lnTo>
                    <a:pt x="31233" y="39110"/>
                  </a:lnTo>
                  <a:cubicBezTo>
                    <a:pt x="31543" y="39290"/>
                    <a:pt x="32012" y="39309"/>
                    <a:pt x="32280" y="39154"/>
                  </a:cubicBezTo>
                  <a:lnTo>
                    <a:pt x="34183" y="38057"/>
                  </a:lnTo>
                  <a:cubicBezTo>
                    <a:pt x="34451" y="37902"/>
                    <a:pt x="34416" y="37631"/>
                    <a:pt x="34107" y="37453"/>
                  </a:cubicBezTo>
                  <a:close/>
                  <a:moveTo>
                    <a:pt x="67757" y="18033"/>
                  </a:moveTo>
                  <a:lnTo>
                    <a:pt x="66005" y="17020"/>
                  </a:lnTo>
                  <a:cubicBezTo>
                    <a:pt x="65695" y="16842"/>
                    <a:pt x="65226" y="16822"/>
                    <a:pt x="64958" y="16978"/>
                  </a:cubicBezTo>
                  <a:lnTo>
                    <a:pt x="63055" y="18075"/>
                  </a:lnTo>
                  <a:cubicBezTo>
                    <a:pt x="62787" y="18230"/>
                    <a:pt x="62820" y="18501"/>
                    <a:pt x="63131" y="18679"/>
                  </a:cubicBezTo>
                  <a:lnTo>
                    <a:pt x="64882" y="19691"/>
                  </a:lnTo>
                  <a:cubicBezTo>
                    <a:pt x="65193" y="19869"/>
                    <a:pt x="65662" y="19889"/>
                    <a:pt x="65930" y="19735"/>
                  </a:cubicBezTo>
                  <a:lnTo>
                    <a:pt x="67833" y="18637"/>
                  </a:lnTo>
                  <a:cubicBezTo>
                    <a:pt x="68101" y="18483"/>
                    <a:pt x="68067" y="18212"/>
                    <a:pt x="67757" y="18033"/>
                  </a:cubicBezTo>
                  <a:close/>
                  <a:moveTo>
                    <a:pt x="63499" y="20490"/>
                  </a:moveTo>
                  <a:lnTo>
                    <a:pt x="61747" y="19479"/>
                  </a:lnTo>
                  <a:cubicBezTo>
                    <a:pt x="61437" y="19300"/>
                    <a:pt x="60967" y="19280"/>
                    <a:pt x="60699" y="19435"/>
                  </a:cubicBezTo>
                  <a:lnTo>
                    <a:pt x="33612" y="35068"/>
                  </a:lnTo>
                  <a:cubicBezTo>
                    <a:pt x="33344" y="35223"/>
                    <a:pt x="33378" y="35494"/>
                    <a:pt x="33688" y="35672"/>
                  </a:cubicBezTo>
                  <a:lnTo>
                    <a:pt x="35440" y="36684"/>
                  </a:lnTo>
                  <a:cubicBezTo>
                    <a:pt x="35750" y="36862"/>
                    <a:pt x="36218" y="36882"/>
                    <a:pt x="36487" y="36727"/>
                  </a:cubicBezTo>
                  <a:lnTo>
                    <a:pt x="63574" y="21094"/>
                  </a:lnTo>
                  <a:cubicBezTo>
                    <a:pt x="63842" y="20940"/>
                    <a:pt x="63809" y="20669"/>
                    <a:pt x="63499" y="20490"/>
                  </a:cubicBezTo>
                  <a:close/>
                  <a:moveTo>
                    <a:pt x="21490" y="44734"/>
                  </a:moveTo>
                  <a:lnTo>
                    <a:pt x="19738" y="43723"/>
                  </a:lnTo>
                  <a:cubicBezTo>
                    <a:pt x="19428" y="43544"/>
                    <a:pt x="18958" y="43525"/>
                    <a:pt x="18690" y="43679"/>
                  </a:cubicBezTo>
                  <a:lnTo>
                    <a:pt x="16788" y="44777"/>
                  </a:lnTo>
                  <a:cubicBezTo>
                    <a:pt x="16520" y="44932"/>
                    <a:pt x="16553" y="45202"/>
                    <a:pt x="16863" y="45382"/>
                  </a:cubicBezTo>
                  <a:lnTo>
                    <a:pt x="18615" y="46393"/>
                  </a:lnTo>
                  <a:cubicBezTo>
                    <a:pt x="18925" y="46572"/>
                    <a:pt x="19393" y="46592"/>
                    <a:pt x="19662" y="46437"/>
                  </a:cubicBezTo>
                  <a:lnTo>
                    <a:pt x="21564" y="45340"/>
                  </a:lnTo>
                  <a:cubicBezTo>
                    <a:pt x="21832" y="45184"/>
                    <a:pt x="21798" y="44913"/>
                    <a:pt x="21488" y="44734"/>
                  </a:cubicBezTo>
                  <a:close/>
                  <a:moveTo>
                    <a:pt x="59659" y="6962"/>
                  </a:moveTo>
                  <a:lnTo>
                    <a:pt x="60550" y="7477"/>
                  </a:lnTo>
                  <a:cubicBezTo>
                    <a:pt x="61098" y="7793"/>
                    <a:pt x="61985" y="7793"/>
                    <a:pt x="62533" y="7477"/>
                  </a:cubicBezTo>
                  <a:lnTo>
                    <a:pt x="64757" y="6193"/>
                  </a:lnTo>
                  <a:cubicBezTo>
                    <a:pt x="65303" y="5878"/>
                    <a:pt x="66192" y="5878"/>
                    <a:pt x="66738" y="6193"/>
                  </a:cubicBezTo>
                  <a:lnTo>
                    <a:pt x="68868" y="7424"/>
                  </a:lnTo>
                  <a:cubicBezTo>
                    <a:pt x="69415" y="7740"/>
                    <a:pt x="70302" y="7740"/>
                    <a:pt x="70850" y="7424"/>
                  </a:cubicBezTo>
                  <a:lnTo>
                    <a:pt x="71741" y="6909"/>
                  </a:lnTo>
                  <a:cubicBezTo>
                    <a:pt x="72289" y="6593"/>
                    <a:pt x="72289" y="6081"/>
                    <a:pt x="71741" y="5765"/>
                  </a:cubicBezTo>
                  <a:lnTo>
                    <a:pt x="66740" y="2875"/>
                  </a:lnTo>
                  <a:cubicBezTo>
                    <a:pt x="66193" y="2559"/>
                    <a:pt x="65305" y="2559"/>
                    <a:pt x="64757" y="2875"/>
                  </a:cubicBezTo>
                  <a:lnTo>
                    <a:pt x="59659" y="5816"/>
                  </a:lnTo>
                  <a:cubicBezTo>
                    <a:pt x="59111" y="6133"/>
                    <a:pt x="59111" y="6646"/>
                    <a:pt x="59659" y="6962"/>
                  </a:cubicBezTo>
                  <a:close/>
                  <a:moveTo>
                    <a:pt x="54774" y="4245"/>
                  </a:moveTo>
                  <a:lnTo>
                    <a:pt x="57045" y="5558"/>
                  </a:lnTo>
                  <a:cubicBezTo>
                    <a:pt x="57210" y="5653"/>
                    <a:pt x="57461" y="5664"/>
                    <a:pt x="57605" y="5580"/>
                  </a:cubicBezTo>
                  <a:lnTo>
                    <a:pt x="64255" y="1743"/>
                  </a:lnTo>
                  <a:cubicBezTo>
                    <a:pt x="64399" y="1659"/>
                    <a:pt x="64381" y="1516"/>
                    <a:pt x="64216" y="1419"/>
                  </a:cubicBezTo>
                  <a:lnTo>
                    <a:pt x="61944" y="106"/>
                  </a:lnTo>
                  <a:cubicBezTo>
                    <a:pt x="61777" y="11"/>
                    <a:pt x="61526" y="0"/>
                    <a:pt x="61382" y="84"/>
                  </a:cubicBezTo>
                  <a:lnTo>
                    <a:pt x="54732" y="3921"/>
                  </a:lnTo>
                  <a:cubicBezTo>
                    <a:pt x="54590" y="4003"/>
                    <a:pt x="54608" y="4148"/>
                    <a:pt x="54774" y="4244"/>
                  </a:cubicBezTo>
                  <a:close/>
                  <a:moveTo>
                    <a:pt x="12802" y="28466"/>
                  </a:moveTo>
                  <a:lnTo>
                    <a:pt x="15072" y="29779"/>
                  </a:lnTo>
                  <a:cubicBezTo>
                    <a:pt x="15239" y="29874"/>
                    <a:pt x="15490" y="29885"/>
                    <a:pt x="15634" y="29802"/>
                  </a:cubicBezTo>
                  <a:lnTo>
                    <a:pt x="17988" y="28444"/>
                  </a:lnTo>
                  <a:cubicBezTo>
                    <a:pt x="18132" y="28360"/>
                    <a:pt x="18114" y="28215"/>
                    <a:pt x="17947" y="28120"/>
                  </a:cubicBezTo>
                  <a:lnTo>
                    <a:pt x="15676" y="26807"/>
                  </a:lnTo>
                  <a:cubicBezTo>
                    <a:pt x="15510" y="26712"/>
                    <a:pt x="15259" y="26701"/>
                    <a:pt x="15115" y="26785"/>
                  </a:cubicBezTo>
                  <a:lnTo>
                    <a:pt x="12761" y="28142"/>
                  </a:lnTo>
                  <a:cubicBezTo>
                    <a:pt x="12618" y="28226"/>
                    <a:pt x="12637" y="28370"/>
                    <a:pt x="12803" y="28466"/>
                  </a:cubicBezTo>
                  <a:close/>
                  <a:moveTo>
                    <a:pt x="46451" y="9047"/>
                  </a:moveTo>
                  <a:lnTo>
                    <a:pt x="48724" y="10359"/>
                  </a:lnTo>
                  <a:cubicBezTo>
                    <a:pt x="48890" y="10455"/>
                    <a:pt x="49141" y="10465"/>
                    <a:pt x="49285" y="10382"/>
                  </a:cubicBezTo>
                  <a:lnTo>
                    <a:pt x="51638" y="9026"/>
                  </a:lnTo>
                  <a:cubicBezTo>
                    <a:pt x="51783" y="8942"/>
                    <a:pt x="51765" y="8797"/>
                    <a:pt x="51598" y="8700"/>
                  </a:cubicBezTo>
                  <a:lnTo>
                    <a:pt x="49326" y="7389"/>
                  </a:lnTo>
                  <a:cubicBezTo>
                    <a:pt x="49161" y="7292"/>
                    <a:pt x="48910" y="7282"/>
                    <a:pt x="48766" y="7365"/>
                  </a:cubicBezTo>
                  <a:lnTo>
                    <a:pt x="46412" y="8723"/>
                  </a:lnTo>
                  <a:cubicBezTo>
                    <a:pt x="46268" y="8806"/>
                    <a:pt x="46286" y="8952"/>
                    <a:pt x="46451" y="9047"/>
                  </a:cubicBezTo>
                  <a:close/>
                  <a:moveTo>
                    <a:pt x="53398" y="22228"/>
                  </a:moveTo>
                  <a:lnTo>
                    <a:pt x="55328" y="21114"/>
                  </a:lnTo>
                  <a:cubicBezTo>
                    <a:pt x="55589" y="20962"/>
                    <a:pt x="55555" y="20700"/>
                    <a:pt x="55256" y="20526"/>
                  </a:cubicBezTo>
                  <a:lnTo>
                    <a:pt x="53471" y="19495"/>
                  </a:lnTo>
                  <a:cubicBezTo>
                    <a:pt x="53171" y="19321"/>
                    <a:pt x="52715" y="19303"/>
                    <a:pt x="52455" y="19453"/>
                  </a:cubicBezTo>
                  <a:lnTo>
                    <a:pt x="50525" y="20569"/>
                  </a:lnTo>
                  <a:cubicBezTo>
                    <a:pt x="50265" y="20719"/>
                    <a:pt x="50296" y="20981"/>
                    <a:pt x="50598" y="21155"/>
                  </a:cubicBezTo>
                  <a:lnTo>
                    <a:pt x="52382" y="22186"/>
                  </a:lnTo>
                  <a:cubicBezTo>
                    <a:pt x="52682" y="22360"/>
                    <a:pt x="53136" y="22378"/>
                    <a:pt x="53398" y="22228"/>
                  </a:cubicBezTo>
                  <a:close/>
                  <a:moveTo>
                    <a:pt x="57604" y="19800"/>
                  </a:moveTo>
                  <a:lnTo>
                    <a:pt x="59535" y="18686"/>
                  </a:lnTo>
                  <a:cubicBezTo>
                    <a:pt x="59796" y="18536"/>
                    <a:pt x="59762" y="18272"/>
                    <a:pt x="59463" y="18100"/>
                  </a:cubicBezTo>
                  <a:lnTo>
                    <a:pt x="57678" y="17069"/>
                  </a:lnTo>
                  <a:cubicBezTo>
                    <a:pt x="57377" y="16895"/>
                    <a:pt x="56922" y="16877"/>
                    <a:pt x="56662" y="17026"/>
                  </a:cubicBezTo>
                  <a:lnTo>
                    <a:pt x="54730" y="18141"/>
                  </a:lnTo>
                  <a:cubicBezTo>
                    <a:pt x="54470" y="18290"/>
                    <a:pt x="54503" y="18554"/>
                    <a:pt x="54803" y="18728"/>
                  </a:cubicBezTo>
                  <a:lnTo>
                    <a:pt x="56588" y="19759"/>
                  </a:lnTo>
                  <a:cubicBezTo>
                    <a:pt x="56889" y="19931"/>
                    <a:pt x="57343" y="19951"/>
                    <a:pt x="57604" y="19800"/>
                  </a:cubicBezTo>
                  <a:close/>
                  <a:moveTo>
                    <a:pt x="61809" y="17373"/>
                  </a:moveTo>
                  <a:lnTo>
                    <a:pt x="63741" y="16259"/>
                  </a:lnTo>
                  <a:cubicBezTo>
                    <a:pt x="64001" y="16107"/>
                    <a:pt x="63968" y="15846"/>
                    <a:pt x="63668" y="15671"/>
                  </a:cubicBezTo>
                  <a:lnTo>
                    <a:pt x="61883" y="14641"/>
                  </a:lnTo>
                  <a:cubicBezTo>
                    <a:pt x="61584" y="14466"/>
                    <a:pt x="61128" y="14448"/>
                    <a:pt x="60868" y="14598"/>
                  </a:cubicBezTo>
                  <a:lnTo>
                    <a:pt x="58936" y="15714"/>
                  </a:lnTo>
                  <a:cubicBezTo>
                    <a:pt x="58675" y="15864"/>
                    <a:pt x="58709" y="16126"/>
                    <a:pt x="59010" y="16300"/>
                  </a:cubicBezTo>
                  <a:lnTo>
                    <a:pt x="60793" y="17331"/>
                  </a:lnTo>
                  <a:cubicBezTo>
                    <a:pt x="61095" y="17505"/>
                    <a:pt x="61549" y="17523"/>
                    <a:pt x="61809" y="17373"/>
                  </a:cubicBezTo>
                  <a:close/>
                  <a:moveTo>
                    <a:pt x="50658" y="6619"/>
                  </a:moveTo>
                  <a:lnTo>
                    <a:pt x="52929" y="7931"/>
                  </a:lnTo>
                  <a:cubicBezTo>
                    <a:pt x="53095" y="8028"/>
                    <a:pt x="53347" y="8037"/>
                    <a:pt x="53491" y="7955"/>
                  </a:cubicBezTo>
                  <a:lnTo>
                    <a:pt x="55845" y="6596"/>
                  </a:lnTo>
                  <a:cubicBezTo>
                    <a:pt x="55988" y="6513"/>
                    <a:pt x="55970" y="6369"/>
                    <a:pt x="55804" y="6272"/>
                  </a:cubicBezTo>
                  <a:lnTo>
                    <a:pt x="53531" y="4960"/>
                  </a:lnTo>
                  <a:cubicBezTo>
                    <a:pt x="53366" y="4864"/>
                    <a:pt x="53115" y="4854"/>
                    <a:pt x="52971" y="4937"/>
                  </a:cubicBezTo>
                  <a:lnTo>
                    <a:pt x="50617" y="6295"/>
                  </a:lnTo>
                  <a:cubicBezTo>
                    <a:pt x="50474" y="6378"/>
                    <a:pt x="50492" y="6523"/>
                    <a:pt x="50658" y="6619"/>
                  </a:cubicBezTo>
                  <a:close/>
                  <a:moveTo>
                    <a:pt x="21216" y="23612"/>
                  </a:moveTo>
                  <a:lnTo>
                    <a:pt x="23486" y="24924"/>
                  </a:lnTo>
                  <a:cubicBezTo>
                    <a:pt x="23653" y="25019"/>
                    <a:pt x="23904" y="25030"/>
                    <a:pt x="24048" y="24947"/>
                  </a:cubicBezTo>
                  <a:lnTo>
                    <a:pt x="26402" y="23589"/>
                  </a:lnTo>
                  <a:cubicBezTo>
                    <a:pt x="26546" y="23506"/>
                    <a:pt x="26528" y="23360"/>
                    <a:pt x="26361" y="23265"/>
                  </a:cubicBezTo>
                  <a:lnTo>
                    <a:pt x="24090" y="21952"/>
                  </a:lnTo>
                  <a:cubicBezTo>
                    <a:pt x="23924" y="21857"/>
                    <a:pt x="23673" y="21846"/>
                    <a:pt x="23529" y="21930"/>
                  </a:cubicBezTo>
                  <a:lnTo>
                    <a:pt x="21176" y="23288"/>
                  </a:lnTo>
                  <a:cubicBezTo>
                    <a:pt x="21031" y="23371"/>
                    <a:pt x="21049" y="23515"/>
                    <a:pt x="21216" y="23612"/>
                  </a:cubicBezTo>
                  <a:close/>
                  <a:moveTo>
                    <a:pt x="25421" y="21183"/>
                  </a:moveTo>
                  <a:lnTo>
                    <a:pt x="27693" y="22496"/>
                  </a:lnTo>
                  <a:cubicBezTo>
                    <a:pt x="27858" y="22591"/>
                    <a:pt x="28110" y="22602"/>
                    <a:pt x="28255" y="22519"/>
                  </a:cubicBezTo>
                  <a:lnTo>
                    <a:pt x="30607" y="21161"/>
                  </a:lnTo>
                  <a:cubicBezTo>
                    <a:pt x="30751" y="21077"/>
                    <a:pt x="30733" y="20932"/>
                    <a:pt x="30568" y="20837"/>
                  </a:cubicBezTo>
                  <a:lnTo>
                    <a:pt x="28296" y="19524"/>
                  </a:lnTo>
                  <a:cubicBezTo>
                    <a:pt x="28129" y="19429"/>
                    <a:pt x="27878" y="19418"/>
                    <a:pt x="27734" y="19502"/>
                  </a:cubicBezTo>
                  <a:lnTo>
                    <a:pt x="25382" y="20859"/>
                  </a:lnTo>
                  <a:cubicBezTo>
                    <a:pt x="25236" y="20943"/>
                    <a:pt x="25254" y="21088"/>
                    <a:pt x="25421" y="21183"/>
                  </a:cubicBezTo>
                  <a:close/>
                  <a:moveTo>
                    <a:pt x="42246" y="11474"/>
                  </a:moveTo>
                  <a:lnTo>
                    <a:pt x="44518" y="12786"/>
                  </a:lnTo>
                  <a:cubicBezTo>
                    <a:pt x="44683" y="12883"/>
                    <a:pt x="44934" y="12892"/>
                    <a:pt x="45078" y="12810"/>
                  </a:cubicBezTo>
                  <a:lnTo>
                    <a:pt x="47432" y="11451"/>
                  </a:lnTo>
                  <a:cubicBezTo>
                    <a:pt x="47576" y="11368"/>
                    <a:pt x="47558" y="11224"/>
                    <a:pt x="47391" y="11127"/>
                  </a:cubicBezTo>
                  <a:lnTo>
                    <a:pt x="45121" y="9814"/>
                  </a:lnTo>
                  <a:cubicBezTo>
                    <a:pt x="44954" y="9719"/>
                    <a:pt x="44703" y="9708"/>
                    <a:pt x="44559" y="9792"/>
                  </a:cubicBezTo>
                  <a:lnTo>
                    <a:pt x="42205" y="11150"/>
                  </a:lnTo>
                  <a:cubicBezTo>
                    <a:pt x="42061" y="11233"/>
                    <a:pt x="42079" y="11378"/>
                    <a:pt x="42246" y="11474"/>
                  </a:cubicBezTo>
                  <a:close/>
                  <a:moveTo>
                    <a:pt x="17009" y="26038"/>
                  </a:moveTo>
                  <a:lnTo>
                    <a:pt x="19281" y="27351"/>
                  </a:lnTo>
                  <a:cubicBezTo>
                    <a:pt x="19446" y="27446"/>
                    <a:pt x="19699" y="27457"/>
                    <a:pt x="19843" y="27373"/>
                  </a:cubicBezTo>
                  <a:lnTo>
                    <a:pt x="22195" y="26016"/>
                  </a:lnTo>
                  <a:cubicBezTo>
                    <a:pt x="22339" y="25932"/>
                    <a:pt x="22321" y="25787"/>
                    <a:pt x="22156" y="25692"/>
                  </a:cubicBezTo>
                  <a:lnTo>
                    <a:pt x="19883" y="24379"/>
                  </a:lnTo>
                  <a:cubicBezTo>
                    <a:pt x="19717" y="24284"/>
                    <a:pt x="19466" y="24273"/>
                    <a:pt x="19322" y="24356"/>
                  </a:cubicBezTo>
                  <a:lnTo>
                    <a:pt x="16969" y="25716"/>
                  </a:lnTo>
                  <a:cubicBezTo>
                    <a:pt x="16824" y="25798"/>
                    <a:pt x="16842" y="25943"/>
                    <a:pt x="17009" y="26038"/>
                  </a:cubicBezTo>
                  <a:close/>
                  <a:moveTo>
                    <a:pt x="38039" y="13902"/>
                  </a:moveTo>
                  <a:lnTo>
                    <a:pt x="40311" y="15213"/>
                  </a:lnTo>
                  <a:cubicBezTo>
                    <a:pt x="40478" y="15308"/>
                    <a:pt x="40729" y="15319"/>
                    <a:pt x="40873" y="15237"/>
                  </a:cubicBezTo>
                  <a:lnTo>
                    <a:pt x="43225" y="13878"/>
                  </a:lnTo>
                  <a:cubicBezTo>
                    <a:pt x="43369" y="13794"/>
                    <a:pt x="43352" y="13651"/>
                    <a:pt x="43186" y="13554"/>
                  </a:cubicBezTo>
                  <a:lnTo>
                    <a:pt x="40915" y="12243"/>
                  </a:lnTo>
                  <a:cubicBezTo>
                    <a:pt x="40749" y="12146"/>
                    <a:pt x="40497" y="12135"/>
                    <a:pt x="40353" y="12218"/>
                  </a:cubicBezTo>
                  <a:lnTo>
                    <a:pt x="38001" y="13576"/>
                  </a:lnTo>
                  <a:cubicBezTo>
                    <a:pt x="37856" y="13661"/>
                    <a:pt x="37874" y="13805"/>
                    <a:pt x="38039" y="13902"/>
                  </a:cubicBezTo>
                  <a:close/>
                  <a:moveTo>
                    <a:pt x="29626" y="18757"/>
                  </a:moveTo>
                  <a:lnTo>
                    <a:pt x="31899" y="20069"/>
                  </a:lnTo>
                  <a:cubicBezTo>
                    <a:pt x="32065" y="20165"/>
                    <a:pt x="32317" y="20175"/>
                    <a:pt x="32460" y="20092"/>
                  </a:cubicBezTo>
                  <a:lnTo>
                    <a:pt x="34814" y="18734"/>
                  </a:lnTo>
                  <a:cubicBezTo>
                    <a:pt x="34958" y="18651"/>
                    <a:pt x="34940" y="18505"/>
                    <a:pt x="34773" y="18410"/>
                  </a:cubicBezTo>
                  <a:lnTo>
                    <a:pt x="32501" y="17098"/>
                  </a:lnTo>
                  <a:cubicBezTo>
                    <a:pt x="32336" y="17002"/>
                    <a:pt x="32083" y="16992"/>
                    <a:pt x="31941" y="17075"/>
                  </a:cubicBezTo>
                  <a:lnTo>
                    <a:pt x="29587" y="18433"/>
                  </a:lnTo>
                  <a:cubicBezTo>
                    <a:pt x="29443" y="18516"/>
                    <a:pt x="29461" y="18660"/>
                    <a:pt x="29626" y="18757"/>
                  </a:cubicBezTo>
                  <a:close/>
                  <a:moveTo>
                    <a:pt x="33833" y="16330"/>
                  </a:moveTo>
                  <a:lnTo>
                    <a:pt x="36106" y="17641"/>
                  </a:lnTo>
                  <a:cubicBezTo>
                    <a:pt x="36272" y="17736"/>
                    <a:pt x="36523" y="17747"/>
                    <a:pt x="36667" y="17664"/>
                  </a:cubicBezTo>
                  <a:lnTo>
                    <a:pt x="39020" y="16306"/>
                  </a:lnTo>
                  <a:cubicBezTo>
                    <a:pt x="39164" y="16224"/>
                    <a:pt x="39145" y="16079"/>
                    <a:pt x="38980" y="15982"/>
                  </a:cubicBezTo>
                  <a:lnTo>
                    <a:pt x="36708" y="14671"/>
                  </a:lnTo>
                  <a:cubicBezTo>
                    <a:pt x="36542" y="14574"/>
                    <a:pt x="36292" y="14563"/>
                    <a:pt x="36147" y="14647"/>
                  </a:cubicBezTo>
                  <a:lnTo>
                    <a:pt x="33793" y="16005"/>
                  </a:lnTo>
                  <a:cubicBezTo>
                    <a:pt x="33649" y="16088"/>
                    <a:pt x="33667" y="16233"/>
                    <a:pt x="33833" y="16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728700" y="1151825"/>
              <a:ext cx="632925" cy="358275"/>
            </a:xfrm>
            <a:custGeom>
              <a:avLst/>
              <a:gdLst/>
              <a:ahLst/>
              <a:cxnLst/>
              <a:rect l="l" t="t" r="r" b="b"/>
              <a:pathLst>
                <a:path w="25317" h="14331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6" y="6362"/>
                  </a:lnTo>
                  <a:cubicBezTo>
                    <a:pt x="0" y="6804"/>
                    <a:pt x="97" y="7583"/>
                    <a:pt x="981" y="8094"/>
                  </a:cubicBezTo>
                  <a:lnTo>
                    <a:pt x="11050" y="13908"/>
                  </a:lnTo>
                  <a:cubicBezTo>
                    <a:pt x="11533" y="14187"/>
                    <a:pt x="12157" y="14331"/>
                    <a:pt x="12748" y="14331"/>
                  </a:cubicBezTo>
                  <a:cubicBezTo>
                    <a:pt x="13237" y="14331"/>
                    <a:pt x="13703" y="14233"/>
                    <a:pt x="14050" y="14032"/>
                  </a:cubicBezTo>
                  <a:lnTo>
                    <a:pt x="24550" y="7969"/>
                  </a:lnTo>
                  <a:cubicBezTo>
                    <a:pt x="25316" y="7527"/>
                    <a:pt x="25219" y="6748"/>
                    <a:pt x="24335" y="6238"/>
                  </a:cubicBezTo>
                  <a:lnTo>
                    <a:pt x="14267" y="424"/>
                  </a:lnTo>
                  <a:cubicBezTo>
                    <a:pt x="13783" y="144"/>
                    <a:pt x="13159" y="1"/>
                    <a:pt x="12568" y="1"/>
                  </a:cubicBezTo>
                  <a:close/>
                </a:path>
              </a:pathLst>
            </a:custGeom>
            <a:solidFill>
              <a:srgbClr val="C9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045125" y="1335725"/>
              <a:ext cx="311425" cy="1140125"/>
            </a:xfrm>
            <a:custGeom>
              <a:avLst/>
              <a:gdLst/>
              <a:ahLst/>
              <a:cxnLst/>
              <a:rect l="l" t="t" r="r" b="b"/>
              <a:pathLst>
                <a:path w="12457" h="45605" extrusionOk="0">
                  <a:moveTo>
                    <a:pt x="12396" y="38352"/>
                  </a:moveTo>
                  <a:lnTo>
                    <a:pt x="12396" y="0"/>
                  </a:lnTo>
                  <a:lnTo>
                    <a:pt x="12396" y="0"/>
                  </a:lnTo>
                  <a:cubicBezTo>
                    <a:pt x="12349" y="232"/>
                    <a:pt x="12182" y="447"/>
                    <a:pt x="11893" y="613"/>
                  </a:cubicBezTo>
                  <a:lnTo>
                    <a:pt x="1393" y="6676"/>
                  </a:lnTo>
                  <a:cubicBezTo>
                    <a:pt x="1025" y="6888"/>
                    <a:pt x="523" y="6984"/>
                    <a:pt x="0" y="6970"/>
                  </a:cubicBezTo>
                  <a:lnTo>
                    <a:pt x="0" y="45593"/>
                  </a:lnTo>
                  <a:cubicBezTo>
                    <a:pt x="521" y="45605"/>
                    <a:pt x="1025" y="45511"/>
                    <a:pt x="1393" y="45297"/>
                  </a:cubicBezTo>
                  <a:lnTo>
                    <a:pt x="11893" y="39234"/>
                  </a:lnTo>
                  <a:cubicBezTo>
                    <a:pt x="12294" y="39003"/>
                    <a:pt x="12456" y="38680"/>
                    <a:pt x="12396" y="383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314650" y="1723200"/>
              <a:ext cx="632975" cy="358225"/>
            </a:xfrm>
            <a:custGeom>
              <a:avLst/>
              <a:gdLst/>
              <a:ahLst/>
              <a:cxnLst/>
              <a:rect l="l" t="t" r="r" b="b"/>
              <a:pathLst>
                <a:path w="25319" h="14329" extrusionOk="0">
                  <a:moveTo>
                    <a:pt x="12569" y="0"/>
                  </a:moveTo>
                  <a:cubicBezTo>
                    <a:pt x="12080" y="0"/>
                    <a:pt x="11614" y="98"/>
                    <a:pt x="11267" y="298"/>
                  </a:cubicBezTo>
                  <a:lnTo>
                    <a:pt x="767" y="6361"/>
                  </a:lnTo>
                  <a:cubicBezTo>
                    <a:pt x="1" y="6803"/>
                    <a:pt x="98" y="7581"/>
                    <a:pt x="982" y="8091"/>
                  </a:cubicBezTo>
                  <a:lnTo>
                    <a:pt x="11052" y="13906"/>
                  </a:lnTo>
                  <a:cubicBezTo>
                    <a:pt x="11536" y="14185"/>
                    <a:pt x="12158" y="14328"/>
                    <a:pt x="12749" y="14328"/>
                  </a:cubicBezTo>
                  <a:cubicBezTo>
                    <a:pt x="13237" y="14328"/>
                    <a:pt x="13704" y="14230"/>
                    <a:pt x="14051" y="14030"/>
                  </a:cubicBezTo>
                  <a:lnTo>
                    <a:pt x="24552" y="7967"/>
                  </a:lnTo>
                  <a:cubicBezTo>
                    <a:pt x="25318" y="7525"/>
                    <a:pt x="25221" y="6747"/>
                    <a:pt x="24337" y="6236"/>
                  </a:cubicBezTo>
                  <a:lnTo>
                    <a:pt x="14267" y="422"/>
                  </a:lnTo>
                  <a:cubicBezTo>
                    <a:pt x="13783" y="143"/>
                    <a:pt x="13160" y="0"/>
                    <a:pt x="12569" y="0"/>
                  </a:cubicBezTo>
                  <a:close/>
                </a:path>
              </a:pathLst>
            </a:custGeom>
            <a:solidFill>
              <a:srgbClr val="15E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631075" y="1907075"/>
              <a:ext cx="311475" cy="807125"/>
            </a:xfrm>
            <a:custGeom>
              <a:avLst/>
              <a:gdLst/>
              <a:ahLst/>
              <a:cxnLst/>
              <a:rect l="l" t="t" r="r" b="b"/>
              <a:pathLst>
                <a:path w="12459" h="32285" extrusionOk="0">
                  <a:moveTo>
                    <a:pt x="12398" y="25031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49" y="231"/>
                    <a:pt x="12184" y="446"/>
                    <a:pt x="11895" y="614"/>
                  </a:cubicBezTo>
                  <a:lnTo>
                    <a:pt x="1394" y="6675"/>
                  </a:lnTo>
                  <a:cubicBezTo>
                    <a:pt x="1026" y="6889"/>
                    <a:pt x="523" y="6983"/>
                    <a:pt x="1" y="6970"/>
                  </a:cubicBezTo>
                  <a:lnTo>
                    <a:pt x="1" y="32271"/>
                  </a:lnTo>
                  <a:cubicBezTo>
                    <a:pt x="523" y="32285"/>
                    <a:pt x="1026" y="32189"/>
                    <a:pt x="1394" y="31978"/>
                  </a:cubicBezTo>
                  <a:lnTo>
                    <a:pt x="11895" y="25915"/>
                  </a:lnTo>
                  <a:cubicBezTo>
                    <a:pt x="12295" y="25683"/>
                    <a:pt x="12458" y="25361"/>
                    <a:pt x="12398" y="25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909825" y="2197350"/>
              <a:ext cx="632925" cy="358250"/>
            </a:xfrm>
            <a:custGeom>
              <a:avLst/>
              <a:gdLst/>
              <a:ahLst/>
              <a:cxnLst/>
              <a:rect l="l" t="t" r="r" b="b"/>
              <a:pathLst>
                <a:path w="25317" h="14330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5" y="6362"/>
                  </a:lnTo>
                  <a:cubicBezTo>
                    <a:pt x="0" y="6804"/>
                    <a:pt x="97" y="7582"/>
                    <a:pt x="981" y="8094"/>
                  </a:cubicBezTo>
                  <a:lnTo>
                    <a:pt x="11050" y="13907"/>
                  </a:lnTo>
                  <a:cubicBezTo>
                    <a:pt x="11534" y="14186"/>
                    <a:pt x="12158" y="14330"/>
                    <a:pt x="12749" y="14330"/>
                  </a:cubicBezTo>
                  <a:cubicBezTo>
                    <a:pt x="13238" y="14330"/>
                    <a:pt x="13704" y="14232"/>
                    <a:pt x="14050" y="14033"/>
                  </a:cubicBezTo>
                  <a:lnTo>
                    <a:pt x="24550" y="7970"/>
                  </a:lnTo>
                  <a:cubicBezTo>
                    <a:pt x="25316" y="7528"/>
                    <a:pt x="25219" y="6748"/>
                    <a:pt x="24335" y="6238"/>
                  </a:cubicBezTo>
                  <a:lnTo>
                    <a:pt x="14265" y="423"/>
                  </a:lnTo>
                  <a:cubicBezTo>
                    <a:pt x="13781" y="144"/>
                    <a:pt x="13158" y="1"/>
                    <a:pt x="12568" y="1"/>
                  </a:cubicBezTo>
                  <a:close/>
                </a:path>
              </a:pathLst>
            </a:custGeom>
            <a:solidFill>
              <a:srgbClr val="D24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226200" y="2381250"/>
              <a:ext cx="311475" cy="566725"/>
            </a:xfrm>
            <a:custGeom>
              <a:avLst/>
              <a:gdLst/>
              <a:ahLst/>
              <a:cxnLst/>
              <a:rect l="l" t="t" r="r" b="b"/>
              <a:pathLst>
                <a:path w="12459" h="22669" extrusionOk="0">
                  <a:moveTo>
                    <a:pt x="12398" y="15416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51" y="231"/>
                    <a:pt x="12184" y="446"/>
                    <a:pt x="11895" y="614"/>
                  </a:cubicBezTo>
                  <a:lnTo>
                    <a:pt x="1395" y="6677"/>
                  </a:lnTo>
                  <a:cubicBezTo>
                    <a:pt x="1026" y="6889"/>
                    <a:pt x="523" y="6982"/>
                    <a:pt x="1" y="6970"/>
                  </a:cubicBezTo>
                  <a:lnTo>
                    <a:pt x="1" y="22657"/>
                  </a:lnTo>
                  <a:cubicBezTo>
                    <a:pt x="523" y="22669"/>
                    <a:pt x="1026" y="22575"/>
                    <a:pt x="1395" y="22362"/>
                  </a:cubicBezTo>
                  <a:lnTo>
                    <a:pt x="11895" y="16300"/>
                  </a:lnTo>
                  <a:cubicBezTo>
                    <a:pt x="12296" y="16068"/>
                    <a:pt x="12458" y="15745"/>
                    <a:pt x="12398" y="15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rgbClr val="EDB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51650" y="276375"/>
              <a:ext cx="1336225" cy="2113950"/>
            </a:xfrm>
            <a:custGeom>
              <a:avLst/>
              <a:gdLst/>
              <a:ahLst/>
              <a:cxnLst/>
              <a:rect l="l" t="t" r="r" b="b"/>
              <a:pathLst>
                <a:path w="53449" h="84558" extrusionOk="0">
                  <a:moveTo>
                    <a:pt x="53448" y="10217"/>
                  </a:moveTo>
                  <a:lnTo>
                    <a:pt x="53312" y="0"/>
                  </a:lnTo>
                  <a:lnTo>
                    <a:pt x="45658" y="9703"/>
                  </a:lnTo>
                  <a:lnTo>
                    <a:pt x="48106" y="9865"/>
                  </a:lnTo>
                  <a:lnTo>
                    <a:pt x="39283" y="33241"/>
                  </a:lnTo>
                  <a:lnTo>
                    <a:pt x="33544" y="20024"/>
                  </a:lnTo>
                  <a:lnTo>
                    <a:pt x="19796" y="60378"/>
                  </a:lnTo>
                  <a:lnTo>
                    <a:pt x="12105" y="49762"/>
                  </a:lnTo>
                  <a:lnTo>
                    <a:pt x="10726" y="53612"/>
                  </a:lnTo>
                  <a:cubicBezTo>
                    <a:pt x="10699" y="53686"/>
                    <a:pt x="8063" y="61035"/>
                    <a:pt x="5466" y="68350"/>
                  </a:cubicBezTo>
                  <a:cubicBezTo>
                    <a:pt x="1" y="83740"/>
                    <a:pt x="228" y="83811"/>
                    <a:pt x="54" y="84557"/>
                  </a:cubicBezTo>
                  <a:cubicBezTo>
                    <a:pt x="54" y="84557"/>
                    <a:pt x="3295" y="83075"/>
                    <a:pt x="3284" y="83112"/>
                  </a:cubicBezTo>
                  <a:cubicBezTo>
                    <a:pt x="3646" y="81792"/>
                    <a:pt x="8534" y="68022"/>
                    <a:pt x="12282" y="57537"/>
                  </a:cubicBezTo>
                  <a:lnTo>
                    <a:pt x="20065" y="68281"/>
                  </a:lnTo>
                  <a:lnTo>
                    <a:pt x="33242" y="29607"/>
                  </a:lnTo>
                  <a:lnTo>
                    <a:pt x="38794" y="42394"/>
                  </a:lnTo>
                  <a:lnTo>
                    <a:pt x="51000" y="1005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083225" y="1482175"/>
              <a:ext cx="370950" cy="908150"/>
            </a:xfrm>
            <a:custGeom>
              <a:avLst/>
              <a:gdLst/>
              <a:ahLst/>
              <a:cxnLst/>
              <a:rect l="l" t="t" r="r" b="b"/>
              <a:pathLst>
                <a:path w="14838" h="36326" extrusionOk="0">
                  <a:moveTo>
                    <a:pt x="13463" y="5380"/>
                  </a:moveTo>
                  <a:lnTo>
                    <a:pt x="14838" y="1547"/>
                  </a:lnTo>
                  <a:lnTo>
                    <a:pt x="12105" y="1"/>
                  </a:lnTo>
                  <a:lnTo>
                    <a:pt x="10725" y="3849"/>
                  </a:lnTo>
                  <a:cubicBezTo>
                    <a:pt x="10699" y="3923"/>
                    <a:pt x="8063" y="11273"/>
                    <a:pt x="5466" y="18588"/>
                  </a:cubicBezTo>
                  <a:cubicBezTo>
                    <a:pt x="1" y="33977"/>
                    <a:pt x="228" y="34049"/>
                    <a:pt x="54" y="34795"/>
                  </a:cubicBezTo>
                  <a:lnTo>
                    <a:pt x="2791" y="36325"/>
                  </a:lnTo>
                  <a:cubicBezTo>
                    <a:pt x="2965" y="35579"/>
                    <a:pt x="2738" y="35508"/>
                    <a:pt x="8203" y="20118"/>
                  </a:cubicBezTo>
                  <a:cubicBezTo>
                    <a:pt x="10800" y="12803"/>
                    <a:pt x="13436" y="5454"/>
                    <a:pt x="13463" y="5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990250" y="238125"/>
              <a:ext cx="494200" cy="869300"/>
            </a:xfrm>
            <a:custGeom>
              <a:avLst/>
              <a:gdLst/>
              <a:ahLst/>
              <a:cxnLst/>
              <a:rect l="l" t="t" r="r" b="b"/>
              <a:pathLst>
                <a:path w="19768" h="34772" extrusionOk="0">
                  <a:moveTo>
                    <a:pt x="14562" y="11395"/>
                  </a:moveTo>
                  <a:lnTo>
                    <a:pt x="12114" y="11233"/>
                  </a:lnTo>
                  <a:lnTo>
                    <a:pt x="19768" y="1530"/>
                  </a:lnTo>
                  <a:lnTo>
                    <a:pt x="17031" y="0"/>
                  </a:lnTo>
                  <a:lnTo>
                    <a:pt x="9375" y="9702"/>
                  </a:lnTo>
                  <a:lnTo>
                    <a:pt x="11451" y="10856"/>
                  </a:lnTo>
                  <a:lnTo>
                    <a:pt x="3967" y="30687"/>
                  </a:lnTo>
                  <a:lnTo>
                    <a:pt x="0" y="21554"/>
                  </a:lnTo>
                  <a:lnTo>
                    <a:pt x="5739" y="347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454275" y="738700"/>
              <a:ext cx="536000" cy="1047150"/>
            </a:xfrm>
            <a:custGeom>
              <a:avLst/>
              <a:gdLst/>
              <a:ahLst/>
              <a:cxnLst/>
              <a:rect l="l" t="t" r="r" b="b"/>
              <a:pathLst>
                <a:path w="21440" h="41886" extrusionOk="0">
                  <a:moveTo>
                    <a:pt x="21439" y="1531"/>
                  </a:moveTo>
                  <a:lnTo>
                    <a:pt x="18701" y="1"/>
                  </a:lnTo>
                  <a:lnTo>
                    <a:pt x="5473" y="38824"/>
                  </a:lnTo>
                  <a:lnTo>
                    <a:pt x="0" y="31270"/>
                  </a:lnTo>
                  <a:lnTo>
                    <a:pt x="7691" y="41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441475" y="1714775"/>
              <a:ext cx="211825" cy="268600"/>
            </a:xfrm>
            <a:custGeom>
              <a:avLst/>
              <a:gdLst/>
              <a:ahLst/>
              <a:cxnLst/>
              <a:rect l="l" t="t" r="r" b="b"/>
              <a:pathLst>
                <a:path w="8473" h="10744" extrusionOk="0">
                  <a:moveTo>
                    <a:pt x="152" y="1507"/>
                  </a:moveTo>
                  <a:lnTo>
                    <a:pt x="5734" y="9214"/>
                  </a:lnTo>
                  <a:lnTo>
                    <a:pt x="5740" y="9198"/>
                  </a:lnTo>
                  <a:lnTo>
                    <a:pt x="8472" y="10743"/>
                  </a:lnTo>
                  <a:lnTo>
                    <a:pt x="689" y="1"/>
                  </a:lnTo>
                  <a:cubicBezTo>
                    <a:pt x="364" y="912"/>
                    <a:pt x="1" y="1934"/>
                    <a:pt x="152" y="1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959900" y="1016525"/>
              <a:ext cx="161625" cy="319725"/>
            </a:xfrm>
            <a:custGeom>
              <a:avLst/>
              <a:gdLst/>
              <a:ahLst/>
              <a:cxnLst/>
              <a:rect l="l" t="t" r="r" b="b"/>
              <a:pathLst>
                <a:path w="6465" h="12789" extrusionOk="0">
                  <a:moveTo>
                    <a:pt x="0" y="2677"/>
                  </a:moveTo>
                  <a:lnTo>
                    <a:pt x="3727" y="11258"/>
                  </a:lnTo>
                  <a:lnTo>
                    <a:pt x="6464" y="1278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587650" y="3388700"/>
              <a:ext cx="2783275" cy="1681450"/>
            </a:xfrm>
            <a:custGeom>
              <a:avLst/>
              <a:gdLst/>
              <a:ahLst/>
              <a:cxnLst/>
              <a:rect l="l" t="t" r="r" b="b"/>
              <a:pathLst>
                <a:path w="111331" h="67258" extrusionOk="0">
                  <a:moveTo>
                    <a:pt x="2683" y="47022"/>
                  </a:moveTo>
                  <a:lnTo>
                    <a:pt x="36497" y="66539"/>
                  </a:lnTo>
                  <a:cubicBezTo>
                    <a:pt x="37742" y="67258"/>
                    <a:pt x="39275" y="67258"/>
                    <a:pt x="40520" y="66539"/>
                  </a:cubicBezTo>
                  <a:lnTo>
                    <a:pt x="108650" y="27205"/>
                  </a:lnTo>
                  <a:cubicBezTo>
                    <a:pt x="111331" y="25656"/>
                    <a:pt x="111331" y="21785"/>
                    <a:pt x="108650" y="20236"/>
                  </a:cubicBezTo>
                  <a:lnTo>
                    <a:pt x="74834" y="720"/>
                  </a:lnTo>
                  <a:cubicBezTo>
                    <a:pt x="73589" y="1"/>
                    <a:pt x="72056" y="1"/>
                    <a:pt x="70811" y="720"/>
                  </a:cubicBezTo>
                  <a:lnTo>
                    <a:pt x="2683" y="40054"/>
                  </a:lnTo>
                  <a:cubicBezTo>
                    <a:pt x="0" y="41603"/>
                    <a:pt x="0" y="45474"/>
                    <a:pt x="2683" y="470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604400" y="3985175"/>
              <a:ext cx="2749725" cy="1495000"/>
            </a:xfrm>
            <a:custGeom>
              <a:avLst/>
              <a:gdLst/>
              <a:ahLst/>
              <a:cxnLst/>
              <a:rect l="l" t="t" r="r" b="b"/>
              <a:pathLst>
                <a:path w="109989" h="59800" extrusionOk="0">
                  <a:moveTo>
                    <a:pt x="107980" y="3346"/>
                  </a:moveTo>
                  <a:lnTo>
                    <a:pt x="39851" y="42680"/>
                  </a:lnTo>
                  <a:cubicBezTo>
                    <a:pt x="38607" y="43399"/>
                    <a:pt x="37073" y="43399"/>
                    <a:pt x="35829" y="42680"/>
                  </a:cubicBezTo>
                  <a:lnTo>
                    <a:pt x="2013" y="23163"/>
                  </a:lnTo>
                  <a:cubicBezTo>
                    <a:pt x="671" y="22388"/>
                    <a:pt x="1" y="21033"/>
                    <a:pt x="1" y="19678"/>
                  </a:cubicBezTo>
                  <a:lnTo>
                    <a:pt x="1" y="36079"/>
                  </a:lnTo>
                  <a:cubicBezTo>
                    <a:pt x="1" y="37434"/>
                    <a:pt x="671" y="38789"/>
                    <a:pt x="2013" y="39564"/>
                  </a:cubicBezTo>
                  <a:lnTo>
                    <a:pt x="35829" y="59081"/>
                  </a:lnTo>
                  <a:cubicBezTo>
                    <a:pt x="37073" y="59800"/>
                    <a:pt x="38607" y="59800"/>
                    <a:pt x="39851" y="59081"/>
                  </a:cubicBezTo>
                  <a:lnTo>
                    <a:pt x="107980" y="19747"/>
                  </a:lnTo>
                  <a:cubicBezTo>
                    <a:pt x="109262" y="19006"/>
                    <a:pt x="109924" y="2628"/>
                    <a:pt x="109981" y="1335"/>
                  </a:cubicBezTo>
                  <a:lnTo>
                    <a:pt x="109983" y="16442"/>
                  </a:lnTo>
                  <a:cubicBezTo>
                    <a:pt x="109983" y="16442"/>
                    <a:pt x="109986" y="1107"/>
                    <a:pt x="109983" y="1013"/>
                  </a:cubicBezTo>
                  <a:lnTo>
                    <a:pt x="109989" y="0"/>
                  </a:lnTo>
                  <a:cubicBezTo>
                    <a:pt x="109945" y="1307"/>
                    <a:pt x="109274" y="2599"/>
                    <a:pt x="107980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000550" y="4457750"/>
              <a:ext cx="356875" cy="206050"/>
            </a:xfrm>
            <a:custGeom>
              <a:avLst/>
              <a:gdLst/>
              <a:ahLst/>
              <a:cxnLst/>
              <a:rect l="l" t="t" r="r" b="b"/>
              <a:pathLst>
                <a:path w="14275" h="8242" extrusionOk="0">
                  <a:moveTo>
                    <a:pt x="14274" y="724"/>
                  </a:moveTo>
                  <a:lnTo>
                    <a:pt x="1255" y="8242"/>
                  </a:lnTo>
                  <a:lnTo>
                    <a:pt x="0" y="7517"/>
                  </a:lnTo>
                  <a:lnTo>
                    <a:pt x="13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382450" y="4241650"/>
              <a:ext cx="349275" cy="201675"/>
            </a:xfrm>
            <a:custGeom>
              <a:avLst/>
              <a:gdLst/>
              <a:ahLst/>
              <a:cxnLst/>
              <a:rect l="l" t="t" r="r" b="b"/>
              <a:pathLst>
                <a:path w="13971" h="8067" extrusionOk="0">
                  <a:moveTo>
                    <a:pt x="13970" y="724"/>
                  </a:moveTo>
                  <a:lnTo>
                    <a:pt x="1255" y="8066"/>
                  </a:lnTo>
                  <a:lnTo>
                    <a:pt x="0" y="7341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382750" y="3832575"/>
              <a:ext cx="1465600" cy="875925"/>
            </a:xfrm>
            <a:custGeom>
              <a:avLst/>
              <a:gdLst/>
              <a:ahLst/>
              <a:cxnLst/>
              <a:rect l="l" t="t" r="r" b="b"/>
              <a:pathLst>
                <a:path w="58624" h="35037" extrusionOk="0">
                  <a:moveTo>
                    <a:pt x="0" y="30409"/>
                  </a:moveTo>
                  <a:lnTo>
                    <a:pt x="6233" y="29864"/>
                  </a:lnTo>
                  <a:cubicBezTo>
                    <a:pt x="9934" y="29541"/>
                    <a:pt x="12756" y="27782"/>
                    <a:pt x="13029" y="25628"/>
                  </a:cubicBezTo>
                  <a:lnTo>
                    <a:pt x="14146" y="16813"/>
                  </a:lnTo>
                  <a:cubicBezTo>
                    <a:pt x="14382" y="14960"/>
                    <a:pt x="16513" y="13367"/>
                    <a:pt x="19559" y="12770"/>
                  </a:cubicBezTo>
                  <a:lnTo>
                    <a:pt x="29903" y="10739"/>
                  </a:lnTo>
                  <a:cubicBezTo>
                    <a:pt x="33558" y="10023"/>
                    <a:pt x="35809" y="7901"/>
                    <a:pt x="35255" y="5697"/>
                  </a:cubicBezTo>
                  <a:lnTo>
                    <a:pt x="35255" y="5697"/>
                  </a:lnTo>
                  <a:cubicBezTo>
                    <a:pt x="34484" y="2628"/>
                    <a:pt x="39054" y="0"/>
                    <a:pt x="44365" y="457"/>
                  </a:cubicBezTo>
                  <a:lnTo>
                    <a:pt x="50202" y="959"/>
                  </a:lnTo>
                  <a:lnTo>
                    <a:pt x="58624" y="5819"/>
                  </a:lnTo>
                  <a:lnTo>
                    <a:pt x="8018" y="350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515200" y="3876125"/>
              <a:ext cx="1333125" cy="832375"/>
            </a:xfrm>
            <a:custGeom>
              <a:avLst/>
              <a:gdLst/>
              <a:ahLst/>
              <a:cxnLst/>
              <a:rect l="l" t="t" r="r" b="b"/>
              <a:pathLst>
                <a:path w="53325" h="33295" extrusionOk="0">
                  <a:moveTo>
                    <a:pt x="2720" y="33295"/>
                  </a:moveTo>
                  <a:lnTo>
                    <a:pt x="653" y="23441"/>
                  </a:lnTo>
                  <a:cubicBezTo>
                    <a:pt x="1" y="20336"/>
                    <a:pt x="3240" y="17331"/>
                    <a:pt x="8448" y="16470"/>
                  </a:cubicBezTo>
                  <a:cubicBezTo>
                    <a:pt x="8648" y="16436"/>
                    <a:pt x="8851" y="16406"/>
                    <a:pt x="9055" y="16377"/>
                  </a:cubicBezTo>
                  <a:lnTo>
                    <a:pt x="9055" y="16377"/>
                  </a:lnTo>
                  <a:cubicBezTo>
                    <a:pt x="14787" y="15604"/>
                    <a:pt x="19133" y="12903"/>
                    <a:pt x="20049" y="9547"/>
                  </a:cubicBezTo>
                  <a:lnTo>
                    <a:pt x="20952" y="6235"/>
                  </a:lnTo>
                  <a:cubicBezTo>
                    <a:pt x="21450" y="4412"/>
                    <a:pt x="23093" y="2827"/>
                    <a:pt x="25429" y="1719"/>
                  </a:cubicBezTo>
                  <a:cubicBezTo>
                    <a:pt x="28279" y="367"/>
                    <a:pt x="32168" y="1"/>
                    <a:pt x="35665" y="674"/>
                  </a:cubicBezTo>
                  <a:lnTo>
                    <a:pt x="53324" y="407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66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997625" y="43685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89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178350" y="4264125"/>
              <a:ext cx="587225" cy="342825"/>
            </a:xfrm>
            <a:custGeom>
              <a:avLst/>
              <a:gdLst/>
              <a:ahLst/>
              <a:cxnLst/>
              <a:rect l="l" t="t" r="r" b="b"/>
              <a:pathLst>
                <a:path w="23489" h="13713" extrusionOk="0">
                  <a:moveTo>
                    <a:pt x="133" y="1"/>
                  </a:moveTo>
                  <a:lnTo>
                    <a:pt x="0" y="229"/>
                  </a:lnTo>
                  <a:lnTo>
                    <a:pt x="23357" y="13713"/>
                  </a:lnTo>
                  <a:lnTo>
                    <a:pt x="23489" y="1348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359100" y="4159825"/>
              <a:ext cx="587225" cy="342875"/>
            </a:xfrm>
            <a:custGeom>
              <a:avLst/>
              <a:gdLst/>
              <a:ahLst/>
              <a:cxnLst/>
              <a:rect l="l" t="t" r="r" b="b"/>
              <a:pathLst>
                <a:path w="23489" h="13715" extrusionOk="0">
                  <a:moveTo>
                    <a:pt x="133" y="0"/>
                  </a:moveTo>
                  <a:lnTo>
                    <a:pt x="0" y="231"/>
                  </a:lnTo>
                  <a:lnTo>
                    <a:pt x="23357" y="13714"/>
                  </a:lnTo>
                  <a:lnTo>
                    <a:pt x="23489" y="1348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539800" y="40554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90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720600" y="3951175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1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8" y="1348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4901325" y="3846800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0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7" y="1348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2025" y="3742450"/>
              <a:ext cx="587250" cy="342850"/>
            </a:xfrm>
            <a:custGeom>
              <a:avLst/>
              <a:gdLst/>
              <a:ahLst/>
              <a:cxnLst/>
              <a:rect l="l" t="t" r="r" b="b"/>
              <a:pathLst>
                <a:path w="23490" h="13714" extrusionOk="0">
                  <a:moveTo>
                    <a:pt x="132" y="1"/>
                  </a:moveTo>
                  <a:lnTo>
                    <a:pt x="1" y="229"/>
                  </a:lnTo>
                  <a:lnTo>
                    <a:pt x="23358" y="13713"/>
                  </a:lnTo>
                  <a:lnTo>
                    <a:pt x="23489" y="13485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262775" y="3638075"/>
              <a:ext cx="587200" cy="342875"/>
            </a:xfrm>
            <a:custGeom>
              <a:avLst/>
              <a:gdLst/>
              <a:ahLst/>
              <a:cxnLst/>
              <a:rect l="l" t="t" r="r" b="b"/>
              <a:pathLst>
                <a:path w="23488" h="13715" extrusionOk="0">
                  <a:moveTo>
                    <a:pt x="132" y="1"/>
                  </a:moveTo>
                  <a:lnTo>
                    <a:pt x="1" y="231"/>
                  </a:lnTo>
                  <a:lnTo>
                    <a:pt x="23356" y="13715"/>
                  </a:lnTo>
                  <a:lnTo>
                    <a:pt x="23488" y="1348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044150" y="4292925"/>
              <a:ext cx="159050" cy="91850"/>
            </a:xfrm>
            <a:custGeom>
              <a:avLst/>
              <a:gdLst/>
              <a:ahLst/>
              <a:cxnLst/>
              <a:rect l="l" t="t" r="r" b="b"/>
              <a:pathLst>
                <a:path w="6362" h="3674" extrusionOk="0">
                  <a:moveTo>
                    <a:pt x="4708" y="1"/>
                  </a:moveTo>
                  <a:lnTo>
                    <a:pt x="0" y="2718"/>
                  </a:lnTo>
                  <a:lnTo>
                    <a:pt x="1655" y="3673"/>
                  </a:lnTo>
                  <a:lnTo>
                    <a:pt x="6361" y="95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583975" y="4708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8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4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764075" y="4604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90" y="0"/>
                  </a:moveTo>
                  <a:lnTo>
                    <a:pt x="1" y="1033"/>
                  </a:lnTo>
                  <a:lnTo>
                    <a:pt x="1655" y="1988"/>
                  </a:lnTo>
                  <a:lnTo>
                    <a:pt x="3443" y="954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944225" y="4500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89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24350" y="4396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9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304450" y="4292250"/>
              <a:ext cx="86125" cy="49725"/>
            </a:xfrm>
            <a:custGeom>
              <a:avLst/>
              <a:gdLst/>
              <a:ahLst/>
              <a:cxnLst/>
              <a:rect l="l" t="t" r="r" b="b"/>
              <a:pathLst>
                <a:path w="3445" h="1989" extrusionOk="0">
                  <a:moveTo>
                    <a:pt x="1790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4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484600" y="4188250"/>
              <a:ext cx="86075" cy="49700"/>
            </a:xfrm>
            <a:custGeom>
              <a:avLst/>
              <a:gdLst/>
              <a:ahLst/>
              <a:cxnLst/>
              <a:rect l="l" t="t" r="r" b="b"/>
              <a:pathLst>
                <a:path w="3443" h="1988" extrusionOk="0">
                  <a:moveTo>
                    <a:pt x="1790" y="0"/>
                  </a:moveTo>
                  <a:lnTo>
                    <a:pt x="0" y="1033"/>
                  </a:lnTo>
                  <a:lnTo>
                    <a:pt x="1653" y="1988"/>
                  </a:lnTo>
                  <a:lnTo>
                    <a:pt x="3443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664700" y="4084250"/>
              <a:ext cx="86125" cy="49700"/>
            </a:xfrm>
            <a:custGeom>
              <a:avLst/>
              <a:gdLst/>
              <a:ahLst/>
              <a:cxnLst/>
              <a:rect l="l" t="t" r="r" b="b"/>
              <a:pathLst>
                <a:path w="3445" h="1988" extrusionOk="0">
                  <a:moveTo>
                    <a:pt x="1790" y="0"/>
                  </a:moveTo>
                  <a:lnTo>
                    <a:pt x="1" y="1034"/>
                  </a:lnTo>
                  <a:lnTo>
                    <a:pt x="1655" y="1988"/>
                  </a:lnTo>
                  <a:lnTo>
                    <a:pt x="3445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844850" y="3980275"/>
              <a:ext cx="86075" cy="49675"/>
            </a:xfrm>
            <a:custGeom>
              <a:avLst/>
              <a:gdLst/>
              <a:ahLst/>
              <a:cxnLst/>
              <a:rect l="l" t="t" r="r" b="b"/>
              <a:pathLst>
                <a:path w="3443" h="1987" extrusionOk="0">
                  <a:moveTo>
                    <a:pt x="1790" y="1"/>
                  </a:moveTo>
                  <a:lnTo>
                    <a:pt x="1" y="1033"/>
                  </a:lnTo>
                  <a:lnTo>
                    <a:pt x="1654" y="1987"/>
                  </a:lnTo>
                  <a:lnTo>
                    <a:pt x="3443" y="955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405600" y="40842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9" y="0"/>
                  </a:moveTo>
                  <a:lnTo>
                    <a:pt x="1" y="2718"/>
                  </a:lnTo>
                  <a:lnTo>
                    <a:pt x="1655" y="3673"/>
                  </a:lnTo>
                  <a:lnTo>
                    <a:pt x="6362" y="956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767075" y="3875575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7"/>
                  </a:lnTo>
                  <a:lnTo>
                    <a:pt x="1655" y="3673"/>
                  </a:lnTo>
                  <a:lnTo>
                    <a:pt x="6362" y="954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128550" y="36668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9"/>
                  </a:lnTo>
                  <a:lnTo>
                    <a:pt x="1655" y="3673"/>
                  </a:lnTo>
                  <a:lnTo>
                    <a:pt x="6361" y="95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927625" y="4390900"/>
              <a:ext cx="55750" cy="29375"/>
            </a:xfrm>
            <a:custGeom>
              <a:avLst/>
              <a:gdLst/>
              <a:ahLst/>
              <a:cxnLst/>
              <a:rect l="l" t="t" r="r" b="b"/>
              <a:pathLst>
                <a:path w="2230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2"/>
                    <a:pt x="0" y="773"/>
                    <a:pt x="397" y="1002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3" y="1002"/>
                  </a:cubicBezTo>
                  <a:cubicBezTo>
                    <a:pt x="2230" y="773"/>
                    <a:pt x="2230" y="402"/>
                    <a:pt x="1833" y="172"/>
                  </a:cubicBezTo>
                  <a:cubicBezTo>
                    <a:pt x="1635" y="58"/>
                    <a:pt x="1375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986150" y="4423275"/>
              <a:ext cx="50825" cy="29350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17" y="0"/>
                  </a:moveTo>
                  <a:cubicBezTo>
                    <a:pt x="455" y="0"/>
                    <a:pt x="1" y="262"/>
                    <a:pt x="1" y="586"/>
                  </a:cubicBezTo>
                  <a:cubicBezTo>
                    <a:pt x="1" y="910"/>
                    <a:pt x="455" y="1173"/>
                    <a:pt x="1017" y="1173"/>
                  </a:cubicBezTo>
                  <a:cubicBezTo>
                    <a:pt x="1577" y="1173"/>
                    <a:pt x="2032" y="910"/>
                    <a:pt x="2032" y="586"/>
                  </a:cubicBezTo>
                  <a:cubicBezTo>
                    <a:pt x="2032" y="262"/>
                    <a:pt x="1577" y="0"/>
                    <a:pt x="1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039725" y="4455625"/>
              <a:ext cx="55800" cy="29325"/>
            </a:xfrm>
            <a:custGeom>
              <a:avLst/>
              <a:gdLst/>
              <a:ahLst/>
              <a:cxnLst/>
              <a:rect l="l" t="t" r="r" b="b"/>
              <a:pathLst>
                <a:path w="2232" h="1173" extrusionOk="0">
                  <a:moveTo>
                    <a:pt x="1116" y="0"/>
                  </a:moveTo>
                  <a:cubicBezTo>
                    <a:pt x="856" y="0"/>
                    <a:pt x="596" y="57"/>
                    <a:pt x="398" y="172"/>
                  </a:cubicBezTo>
                  <a:cubicBezTo>
                    <a:pt x="0" y="400"/>
                    <a:pt x="2" y="773"/>
                    <a:pt x="398" y="1001"/>
                  </a:cubicBezTo>
                  <a:cubicBezTo>
                    <a:pt x="596" y="1116"/>
                    <a:pt x="855" y="1173"/>
                    <a:pt x="1115" y="1173"/>
                  </a:cubicBezTo>
                  <a:cubicBezTo>
                    <a:pt x="1375" y="1173"/>
                    <a:pt x="1636" y="1116"/>
                    <a:pt x="1835" y="1001"/>
                  </a:cubicBezTo>
                  <a:cubicBezTo>
                    <a:pt x="2231" y="773"/>
                    <a:pt x="2231" y="402"/>
                    <a:pt x="1835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095750" y="44880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6" y="1"/>
                  </a:moveTo>
                  <a:cubicBezTo>
                    <a:pt x="857" y="1"/>
                    <a:pt x="597" y="58"/>
                    <a:pt x="399" y="173"/>
                  </a:cubicBezTo>
                  <a:cubicBezTo>
                    <a:pt x="1" y="401"/>
                    <a:pt x="3" y="772"/>
                    <a:pt x="399" y="1002"/>
                  </a:cubicBezTo>
                  <a:cubicBezTo>
                    <a:pt x="597" y="1116"/>
                    <a:pt x="857" y="1174"/>
                    <a:pt x="1117" y="1174"/>
                  </a:cubicBezTo>
                  <a:cubicBezTo>
                    <a:pt x="1377" y="1174"/>
                    <a:pt x="1637" y="1116"/>
                    <a:pt x="1836" y="1002"/>
                  </a:cubicBezTo>
                  <a:cubicBezTo>
                    <a:pt x="2232" y="772"/>
                    <a:pt x="2231" y="401"/>
                    <a:pt x="1836" y="173"/>
                  </a:cubicBezTo>
                  <a:cubicBezTo>
                    <a:pt x="1637" y="58"/>
                    <a:pt x="1377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151850" y="45203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6" y="58"/>
                    <a:pt x="397" y="172"/>
                  </a:cubicBezTo>
                  <a:cubicBezTo>
                    <a:pt x="1" y="400"/>
                    <a:pt x="2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3"/>
                    <a:pt x="2230" y="400"/>
                    <a:pt x="1834" y="172"/>
                  </a:cubicBezTo>
                  <a:cubicBezTo>
                    <a:pt x="1636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207900" y="4552725"/>
              <a:ext cx="55775" cy="29350"/>
            </a:xfrm>
            <a:custGeom>
              <a:avLst/>
              <a:gdLst/>
              <a:ahLst/>
              <a:cxnLst/>
              <a:rect l="l" t="t" r="r" b="b"/>
              <a:pathLst>
                <a:path w="2231" h="1174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2" y="773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2"/>
                    <a:pt x="1834" y="172"/>
                  </a:cubicBezTo>
                  <a:cubicBezTo>
                    <a:pt x="1635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263950" y="45851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2"/>
                    <a:pt x="0" y="772"/>
                    <a:pt x="397" y="1001"/>
                  </a:cubicBezTo>
                  <a:cubicBezTo>
                    <a:pt x="595" y="1115"/>
                    <a:pt x="855" y="1173"/>
                    <a:pt x="1115" y="1173"/>
                  </a:cubicBezTo>
                  <a:cubicBezTo>
                    <a:pt x="1375" y="1173"/>
                    <a:pt x="1635" y="1115"/>
                    <a:pt x="1834" y="1001"/>
                  </a:cubicBezTo>
                  <a:cubicBezTo>
                    <a:pt x="2230" y="772"/>
                    <a:pt x="2230" y="402"/>
                    <a:pt x="1834" y="172"/>
                  </a:cubicBezTo>
                  <a:cubicBezTo>
                    <a:pt x="1635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322075" y="35958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7" y="58"/>
                    <a:pt x="399" y="172"/>
                  </a:cubicBezTo>
                  <a:cubicBezTo>
                    <a:pt x="1" y="400"/>
                    <a:pt x="2" y="773"/>
                    <a:pt x="399" y="1001"/>
                  </a:cubicBezTo>
                  <a:cubicBezTo>
                    <a:pt x="597" y="1116"/>
                    <a:pt x="856" y="1173"/>
                    <a:pt x="1116" y="1173"/>
                  </a:cubicBezTo>
                  <a:cubicBezTo>
                    <a:pt x="1376" y="1173"/>
                    <a:pt x="1637" y="1116"/>
                    <a:pt x="1836" y="1001"/>
                  </a:cubicBezTo>
                  <a:cubicBezTo>
                    <a:pt x="2231" y="773"/>
                    <a:pt x="2231" y="400"/>
                    <a:pt x="1836" y="172"/>
                  </a:cubicBezTo>
                  <a:cubicBezTo>
                    <a:pt x="1637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378125" y="3628225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1"/>
                  </a:moveTo>
                  <a:cubicBezTo>
                    <a:pt x="857" y="1"/>
                    <a:pt x="597" y="58"/>
                    <a:pt x="399" y="172"/>
                  </a:cubicBezTo>
                  <a:cubicBezTo>
                    <a:pt x="1" y="402"/>
                    <a:pt x="2" y="773"/>
                    <a:pt x="399" y="1002"/>
                  </a:cubicBezTo>
                  <a:cubicBezTo>
                    <a:pt x="597" y="1116"/>
                    <a:pt x="857" y="1173"/>
                    <a:pt x="1117" y="1173"/>
                  </a:cubicBezTo>
                  <a:cubicBezTo>
                    <a:pt x="1377" y="1173"/>
                    <a:pt x="1637" y="1116"/>
                    <a:pt x="1836" y="1002"/>
                  </a:cubicBezTo>
                  <a:cubicBezTo>
                    <a:pt x="2232" y="775"/>
                    <a:pt x="2231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434175" y="36606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0"/>
                  </a:moveTo>
                  <a:cubicBezTo>
                    <a:pt x="857" y="0"/>
                    <a:pt x="597" y="57"/>
                    <a:pt x="399" y="171"/>
                  </a:cubicBezTo>
                  <a:cubicBezTo>
                    <a:pt x="1" y="402"/>
                    <a:pt x="2" y="772"/>
                    <a:pt x="399" y="1001"/>
                  </a:cubicBezTo>
                  <a:cubicBezTo>
                    <a:pt x="597" y="1116"/>
                    <a:pt x="856" y="1174"/>
                    <a:pt x="1116" y="1174"/>
                  </a:cubicBezTo>
                  <a:cubicBezTo>
                    <a:pt x="1376" y="1174"/>
                    <a:pt x="1637" y="1116"/>
                    <a:pt x="1836" y="1001"/>
                  </a:cubicBezTo>
                  <a:cubicBezTo>
                    <a:pt x="2232" y="772"/>
                    <a:pt x="2231" y="402"/>
                    <a:pt x="1836" y="171"/>
                  </a:cubicBezTo>
                  <a:cubicBezTo>
                    <a:pt x="1637" y="57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5490275" y="3692950"/>
              <a:ext cx="55775" cy="29375"/>
            </a:xfrm>
            <a:custGeom>
              <a:avLst/>
              <a:gdLst/>
              <a:ahLst/>
              <a:cxnLst/>
              <a:rect l="l" t="t" r="r" b="b"/>
              <a:pathLst>
                <a:path w="2231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3"/>
                  </a:cubicBezTo>
                  <a:cubicBezTo>
                    <a:pt x="0" y="402"/>
                    <a:pt x="0" y="773"/>
                    <a:pt x="397" y="1003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4" y="1003"/>
                  </a:cubicBezTo>
                  <a:cubicBezTo>
                    <a:pt x="2230" y="773"/>
                    <a:pt x="2230" y="402"/>
                    <a:pt x="1834" y="173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5546325" y="372535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0"/>
                    <a:pt x="0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1"/>
                    <a:pt x="2229" y="400"/>
                    <a:pt x="1834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5602375" y="37577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0" y="771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1"/>
                    <a:pt x="1834" y="172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660925" y="3790075"/>
              <a:ext cx="50800" cy="29300"/>
            </a:xfrm>
            <a:custGeom>
              <a:avLst/>
              <a:gdLst/>
              <a:ahLst/>
              <a:cxnLst/>
              <a:rect l="l" t="t" r="r" b="b"/>
              <a:pathLst>
                <a:path w="2032" h="1172" extrusionOk="0">
                  <a:moveTo>
                    <a:pt x="1016" y="0"/>
                  </a:moveTo>
                  <a:cubicBezTo>
                    <a:pt x="456" y="0"/>
                    <a:pt x="0" y="262"/>
                    <a:pt x="0" y="586"/>
                  </a:cubicBezTo>
                  <a:cubicBezTo>
                    <a:pt x="0" y="910"/>
                    <a:pt x="456" y="1172"/>
                    <a:pt x="1016" y="1172"/>
                  </a:cubicBezTo>
                  <a:cubicBezTo>
                    <a:pt x="1578" y="1172"/>
                    <a:pt x="2032" y="910"/>
                    <a:pt x="2032" y="586"/>
                  </a:cubicBezTo>
                  <a:cubicBezTo>
                    <a:pt x="2032" y="262"/>
                    <a:pt x="1578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868275" y="5025825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8" y="401"/>
                  </a:moveTo>
                  <a:cubicBezTo>
                    <a:pt x="3903" y="802"/>
                    <a:pt x="3903" y="2101"/>
                    <a:pt x="3208" y="3305"/>
                  </a:cubicBezTo>
                  <a:cubicBezTo>
                    <a:pt x="2515" y="4507"/>
                    <a:pt x="1389" y="5156"/>
                    <a:pt x="694" y="4755"/>
                  </a:cubicBezTo>
                  <a:cubicBezTo>
                    <a:pt x="0" y="4355"/>
                    <a:pt x="0" y="3055"/>
                    <a:pt x="694" y="1853"/>
                  </a:cubicBezTo>
                  <a:cubicBezTo>
                    <a:pt x="1389" y="650"/>
                    <a:pt x="2515" y="0"/>
                    <a:pt x="3208" y="40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5102875" y="4891875"/>
              <a:ext cx="88925" cy="130975"/>
            </a:xfrm>
            <a:custGeom>
              <a:avLst/>
              <a:gdLst/>
              <a:ahLst/>
              <a:cxnLst/>
              <a:rect l="l" t="t" r="r" b="b"/>
              <a:pathLst>
                <a:path w="3557" h="5239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38"/>
                    <a:pt x="1" y="4780"/>
                    <a:pt x="1" y="3646"/>
                  </a:cubicBezTo>
                  <a:cubicBezTo>
                    <a:pt x="1" y="2512"/>
                    <a:pt x="795" y="1134"/>
                    <a:pt x="1779" y="567"/>
                  </a:cubicBezTo>
                  <a:cubicBezTo>
                    <a:pt x="2762" y="1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5333125" y="47589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80"/>
                    <a:pt x="1" y="3646"/>
                  </a:cubicBezTo>
                  <a:cubicBezTo>
                    <a:pt x="1" y="2512"/>
                    <a:pt x="797" y="1134"/>
                    <a:pt x="1780" y="567"/>
                  </a:cubicBezTo>
                  <a:cubicBezTo>
                    <a:pt x="2764" y="1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5563425" y="4625975"/>
              <a:ext cx="88925" cy="131000"/>
            </a:xfrm>
            <a:custGeom>
              <a:avLst/>
              <a:gdLst/>
              <a:ahLst/>
              <a:cxnLst/>
              <a:rect l="l" t="t" r="r" b="b"/>
              <a:pathLst>
                <a:path w="3557" h="5240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40"/>
                    <a:pt x="1" y="4780"/>
                    <a:pt x="1" y="3646"/>
                  </a:cubicBezTo>
                  <a:cubicBezTo>
                    <a:pt x="1" y="2512"/>
                    <a:pt x="797" y="1134"/>
                    <a:pt x="1779" y="567"/>
                  </a:cubicBezTo>
                  <a:cubicBezTo>
                    <a:pt x="2762" y="0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5793675" y="44930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79"/>
                    <a:pt x="1" y="3646"/>
                  </a:cubicBezTo>
                  <a:cubicBezTo>
                    <a:pt x="1" y="2512"/>
                    <a:pt x="797" y="1134"/>
                    <a:pt x="1780" y="566"/>
                  </a:cubicBezTo>
                  <a:cubicBezTo>
                    <a:pt x="2764" y="0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019650" y="4361050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9" y="402"/>
                  </a:moveTo>
                  <a:cubicBezTo>
                    <a:pt x="3904" y="803"/>
                    <a:pt x="3904" y="2103"/>
                    <a:pt x="3209" y="3305"/>
                  </a:cubicBezTo>
                  <a:cubicBezTo>
                    <a:pt x="2515" y="4507"/>
                    <a:pt x="1389" y="5157"/>
                    <a:pt x="694" y="4757"/>
                  </a:cubicBezTo>
                  <a:cubicBezTo>
                    <a:pt x="1" y="4356"/>
                    <a:pt x="1" y="3055"/>
                    <a:pt x="694" y="1853"/>
                  </a:cubicBezTo>
                  <a:cubicBezTo>
                    <a:pt x="1389" y="651"/>
                    <a:pt x="2514" y="1"/>
                    <a:pt x="3209" y="4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623900" y="4063425"/>
              <a:ext cx="2314825" cy="1353550"/>
            </a:xfrm>
            <a:custGeom>
              <a:avLst/>
              <a:gdLst/>
              <a:ahLst/>
              <a:cxnLst/>
              <a:rect l="l" t="t" r="r" b="b"/>
              <a:pathLst>
                <a:path w="92593" h="54142" extrusionOk="0">
                  <a:moveTo>
                    <a:pt x="67728" y="54142"/>
                  </a:moveTo>
                  <a:cubicBezTo>
                    <a:pt x="67602" y="54142"/>
                    <a:pt x="67480" y="54108"/>
                    <a:pt x="67372" y="54046"/>
                  </a:cubicBezTo>
                  <a:lnTo>
                    <a:pt x="474" y="15312"/>
                  </a:lnTo>
                  <a:cubicBezTo>
                    <a:pt x="0" y="15038"/>
                    <a:pt x="0" y="14356"/>
                    <a:pt x="474" y="14082"/>
                  </a:cubicBezTo>
                  <a:lnTo>
                    <a:pt x="24523" y="197"/>
                  </a:lnTo>
                  <a:cubicBezTo>
                    <a:pt x="24862" y="1"/>
                    <a:pt x="25296" y="117"/>
                    <a:pt x="25493" y="458"/>
                  </a:cubicBezTo>
                  <a:cubicBezTo>
                    <a:pt x="25690" y="797"/>
                    <a:pt x="25573" y="1231"/>
                    <a:pt x="25233" y="1428"/>
                  </a:cubicBezTo>
                  <a:lnTo>
                    <a:pt x="2250" y="14699"/>
                  </a:lnTo>
                  <a:lnTo>
                    <a:pt x="67728" y="52610"/>
                  </a:lnTo>
                  <a:lnTo>
                    <a:pt x="91421" y="38931"/>
                  </a:lnTo>
                  <a:cubicBezTo>
                    <a:pt x="91761" y="38731"/>
                    <a:pt x="92199" y="38847"/>
                    <a:pt x="92396" y="39189"/>
                  </a:cubicBezTo>
                  <a:cubicBezTo>
                    <a:pt x="92593" y="39530"/>
                    <a:pt x="92474" y="39966"/>
                    <a:pt x="92131" y="40161"/>
                  </a:cubicBezTo>
                  <a:lnTo>
                    <a:pt x="68084" y="54046"/>
                  </a:lnTo>
                  <a:cubicBezTo>
                    <a:pt x="67975" y="54108"/>
                    <a:pt x="67852" y="54142"/>
                    <a:pt x="67728" y="541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07000" y="3919500"/>
              <a:ext cx="1346275" cy="777300"/>
            </a:xfrm>
            <a:custGeom>
              <a:avLst/>
              <a:gdLst/>
              <a:ahLst/>
              <a:cxnLst/>
              <a:rect l="l" t="t" r="r" b="b"/>
              <a:pathLst>
                <a:path w="53851" h="31092" extrusionOk="0">
                  <a:moveTo>
                    <a:pt x="40203" y="7880"/>
                  </a:moveTo>
                  <a:cubicBezTo>
                    <a:pt x="39261" y="7337"/>
                    <a:pt x="38243" y="6863"/>
                    <a:pt x="37169" y="6459"/>
                  </a:cubicBezTo>
                  <a:lnTo>
                    <a:pt x="39360" y="1740"/>
                  </a:lnTo>
                  <a:lnTo>
                    <a:pt x="28113" y="1"/>
                  </a:lnTo>
                  <a:lnTo>
                    <a:pt x="25923" y="4721"/>
                  </a:lnTo>
                  <a:cubicBezTo>
                    <a:pt x="23339" y="4801"/>
                    <a:pt x="20779" y="5188"/>
                    <a:pt x="18419" y="5880"/>
                  </a:cubicBezTo>
                  <a:lnTo>
                    <a:pt x="12435" y="2426"/>
                  </a:lnTo>
                  <a:lnTo>
                    <a:pt x="4201" y="7179"/>
                  </a:lnTo>
                  <a:lnTo>
                    <a:pt x="10185" y="10634"/>
                  </a:lnTo>
                  <a:cubicBezTo>
                    <a:pt x="8985" y="11996"/>
                    <a:pt x="8314" y="13475"/>
                    <a:pt x="8176" y="14966"/>
                  </a:cubicBezTo>
                  <a:lnTo>
                    <a:pt x="0" y="16232"/>
                  </a:lnTo>
                  <a:lnTo>
                    <a:pt x="3014" y="22725"/>
                  </a:lnTo>
                  <a:lnTo>
                    <a:pt x="11187" y="21461"/>
                  </a:lnTo>
                  <a:cubicBezTo>
                    <a:pt x="11887" y="22080"/>
                    <a:pt x="12706" y="22667"/>
                    <a:pt x="13649" y="23211"/>
                  </a:cubicBezTo>
                  <a:cubicBezTo>
                    <a:pt x="14590" y="23756"/>
                    <a:pt x="15608" y="24228"/>
                    <a:pt x="16681" y="24632"/>
                  </a:cubicBezTo>
                  <a:lnTo>
                    <a:pt x="14492" y="29351"/>
                  </a:lnTo>
                  <a:lnTo>
                    <a:pt x="25738" y="31092"/>
                  </a:lnTo>
                  <a:lnTo>
                    <a:pt x="27929" y="26372"/>
                  </a:lnTo>
                  <a:cubicBezTo>
                    <a:pt x="30513" y="26291"/>
                    <a:pt x="33073" y="25904"/>
                    <a:pt x="35433" y="25212"/>
                  </a:cubicBezTo>
                  <a:lnTo>
                    <a:pt x="41417" y="28667"/>
                  </a:lnTo>
                  <a:lnTo>
                    <a:pt x="49649" y="23913"/>
                  </a:lnTo>
                  <a:lnTo>
                    <a:pt x="43665" y="20459"/>
                  </a:lnTo>
                  <a:cubicBezTo>
                    <a:pt x="44866" y="19096"/>
                    <a:pt x="45536" y="17617"/>
                    <a:pt x="45674" y="16126"/>
                  </a:cubicBezTo>
                  <a:lnTo>
                    <a:pt x="53850" y="14860"/>
                  </a:lnTo>
                  <a:lnTo>
                    <a:pt x="50838" y="8368"/>
                  </a:lnTo>
                  <a:lnTo>
                    <a:pt x="42664" y="9632"/>
                  </a:lnTo>
                  <a:cubicBezTo>
                    <a:pt x="41964" y="9011"/>
                    <a:pt x="41145" y="8425"/>
                    <a:pt x="40203" y="7880"/>
                  </a:cubicBezTo>
                  <a:close/>
                  <a:moveTo>
                    <a:pt x="33598" y="19397"/>
                  </a:moveTo>
                  <a:cubicBezTo>
                    <a:pt x="29912" y="21524"/>
                    <a:pt x="23938" y="21524"/>
                    <a:pt x="20254" y="19397"/>
                  </a:cubicBezTo>
                  <a:cubicBezTo>
                    <a:pt x="16569" y="17270"/>
                    <a:pt x="16569" y="13820"/>
                    <a:pt x="20254" y="11693"/>
                  </a:cubicBezTo>
                  <a:cubicBezTo>
                    <a:pt x="23938" y="9567"/>
                    <a:pt x="29912" y="9567"/>
                    <a:pt x="33597" y="11693"/>
                  </a:cubicBezTo>
                  <a:cubicBezTo>
                    <a:pt x="37281" y="13820"/>
                    <a:pt x="37283" y="17270"/>
                    <a:pt x="33598" y="193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225075" y="4158650"/>
              <a:ext cx="512875" cy="227625"/>
            </a:xfrm>
            <a:custGeom>
              <a:avLst/>
              <a:gdLst/>
              <a:ahLst/>
              <a:cxnLst/>
              <a:rect l="l" t="t" r="r" b="b"/>
              <a:pathLst>
                <a:path w="20515" h="9105" extrusionOk="0">
                  <a:moveTo>
                    <a:pt x="17930" y="9105"/>
                  </a:moveTo>
                  <a:cubicBezTo>
                    <a:pt x="20514" y="6979"/>
                    <a:pt x="20163" y="4027"/>
                    <a:pt x="16875" y="2127"/>
                  </a:cubicBezTo>
                  <a:cubicBezTo>
                    <a:pt x="13190" y="1"/>
                    <a:pt x="7215" y="1"/>
                    <a:pt x="3531" y="2127"/>
                  </a:cubicBezTo>
                  <a:cubicBezTo>
                    <a:pt x="592" y="3824"/>
                    <a:pt x="0" y="6360"/>
                    <a:pt x="1747" y="8396"/>
                  </a:cubicBezTo>
                  <a:cubicBezTo>
                    <a:pt x="2191" y="7879"/>
                    <a:pt x="2784" y="7394"/>
                    <a:pt x="3531" y="6963"/>
                  </a:cubicBezTo>
                  <a:cubicBezTo>
                    <a:pt x="7215" y="4834"/>
                    <a:pt x="13190" y="4834"/>
                    <a:pt x="16875" y="6963"/>
                  </a:cubicBezTo>
                  <a:cubicBezTo>
                    <a:pt x="17621" y="7393"/>
                    <a:pt x="18213" y="7879"/>
                    <a:pt x="18658" y="8396"/>
                  </a:cubicBezTo>
                  <a:cubicBezTo>
                    <a:pt x="18436" y="8652"/>
                    <a:pt x="18192" y="8890"/>
                    <a:pt x="17930" y="9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07000" y="4326375"/>
              <a:ext cx="417025" cy="326900"/>
            </a:xfrm>
            <a:custGeom>
              <a:avLst/>
              <a:gdLst/>
              <a:ahLst/>
              <a:cxnLst/>
              <a:rect l="l" t="t" r="r" b="b"/>
              <a:pathLst>
                <a:path w="16681" h="13076" extrusionOk="0">
                  <a:moveTo>
                    <a:pt x="13649" y="6936"/>
                  </a:moveTo>
                  <a:cubicBezTo>
                    <a:pt x="12706" y="6392"/>
                    <a:pt x="11887" y="5805"/>
                    <a:pt x="11187" y="5186"/>
                  </a:cubicBezTo>
                  <a:lnTo>
                    <a:pt x="3014" y="6450"/>
                  </a:lnTo>
                  <a:lnTo>
                    <a:pt x="21" y="1"/>
                  </a:lnTo>
                  <a:lnTo>
                    <a:pt x="0" y="4"/>
                  </a:lnTo>
                  <a:lnTo>
                    <a:pt x="21" y="49"/>
                  </a:lnTo>
                  <a:lnTo>
                    <a:pt x="0" y="52"/>
                  </a:lnTo>
                  <a:lnTo>
                    <a:pt x="21" y="98"/>
                  </a:lnTo>
                  <a:lnTo>
                    <a:pt x="0" y="101"/>
                  </a:lnTo>
                  <a:lnTo>
                    <a:pt x="21" y="145"/>
                  </a:lnTo>
                  <a:lnTo>
                    <a:pt x="0" y="148"/>
                  </a:lnTo>
                  <a:lnTo>
                    <a:pt x="21" y="192"/>
                  </a:lnTo>
                  <a:lnTo>
                    <a:pt x="0" y="195"/>
                  </a:lnTo>
                  <a:lnTo>
                    <a:pt x="21" y="240"/>
                  </a:lnTo>
                  <a:lnTo>
                    <a:pt x="0" y="243"/>
                  </a:lnTo>
                  <a:lnTo>
                    <a:pt x="21" y="287"/>
                  </a:lnTo>
                  <a:lnTo>
                    <a:pt x="0" y="290"/>
                  </a:lnTo>
                  <a:lnTo>
                    <a:pt x="21" y="335"/>
                  </a:lnTo>
                  <a:lnTo>
                    <a:pt x="0" y="338"/>
                  </a:lnTo>
                  <a:lnTo>
                    <a:pt x="21" y="384"/>
                  </a:lnTo>
                  <a:lnTo>
                    <a:pt x="0" y="387"/>
                  </a:lnTo>
                  <a:lnTo>
                    <a:pt x="21" y="431"/>
                  </a:lnTo>
                  <a:lnTo>
                    <a:pt x="0" y="434"/>
                  </a:lnTo>
                  <a:lnTo>
                    <a:pt x="21" y="479"/>
                  </a:lnTo>
                  <a:lnTo>
                    <a:pt x="0" y="482"/>
                  </a:lnTo>
                  <a:lnTo>
                    <a:pt x="21" y="526"/>
                  </a:lnTo>
                  <a:lnTo>
                    <a:pt x="0" y="531"/>
                  </a:lnTo>
                  <a:lnTo>
                    <a:pt x="21" y="575"/>
                  </a:lnTo>
                  <a:lnTo>
                    <a:pt x="0" y="578"/>
                  </a:lnTo>
                  <a:lnTo>
                    <a:pt x="21" y="623"/>
                  </a:lnTo>
                  <a:lnTo>
                    <a:pt x="0" y="628"/>
                  </a:lnTo>
                  <a:lnTo>
                    <a:pt x="21" y="671"/>
                  </a:lnTo>
                  <a:lnTo>
                    <a:pt x="0" y="675"/>
                  </a:lnTo>
                  <a:lnTo>
                    <a:pt x="21" y="720"/>
                  </a:lnTo>
                  <a:lnTo>
                    <a:pt x="0" y="721"/>
                  </a:lnTo>
                  <a:lnTo>
                    <a:pt x="21" y="767"/>
                  </a:lnTo>
                  <a:lnTo>
                    <a:pt x="0" y="770"/>
                  </a:lnTo>
                  <a:lnTo>
                    <a:pt x="21" y="814"/>
                  </a:lnTo>
                  <a:lnTo>
                    <a:pt x="0" y="817"/>
                  </a:lnTo>
                  <a:lnTo>
                    <a:pt x="21" y="862"/>
                  </a:lnTo>
                  <a:lnTo>
                    <a:pt x="0" y="865"/>
                  </a:lnTo>
                  <a:lnTo>
                    <a:pt x="21" y="911"/>
                  </a:lnTo>
                  <a:lnTo>
                    <a:pt x="0" y="914"/>
                  </a:lnTo>
                  <a:lnTo>
                    <a:pt x="21" y="959"/>
                  </a:lnTo>
                  <a:lnTo>
                    <a:pt x="0" y="962"/>
                  </a:lnTo>
                  <a:lnTo>
                    <a:pt x="21" y="1006"/>
                  </a:lnTo>
                  <a:lnTo>
                    <a:pt x="0" y="1009"/>
                  </a:lnTo>
                  <a:lnTo>
                    <a:pt x="21" y="1053"/>
                  </a:lnTo>
                  <a:lnTo>
                    <a:pt x="0" y="1056"/>
                  </a:lnTo>
                  <a:lnTo>
                    <a:pt x="21" y="1101"/>
                  </a:lnTo>
                  <a:lnTo>
                    <a:pt x="0" y="1104"/>
                  </a:lnTo>
                  <a:lnTo>
                    <a:pt x="21" y="1148"/>
                  </a:lnTo>
                  <a:lnTo>
                    <a:pt x="0" y="1153"/>
                  </a:lnTo>
                  <a:lnTo>
                    <a:pt x="21" y="1197"/>
                  </a:lnTo>
                  <a:lnTo>
                    <a:pt x="0" y="1200"/>
                  </a:lnTo>
                  <a:lnTo>
                    <a:pt x="21" y="1245"/>
                  </a:lnTo>
                  <a:lnTo>
                    <a:pt x="0" y="1248"/>
                  </a:lnTo>
                  <a:lnTo>
                    <a:pt x="21" y="1292"/>
                  </a:lnTo>
                  <a:lnTo>
                    <a:pt x="0" y="1295"/>
                  </a:lnTo>
                  <a:lnTo>
                    <a:pt x="21" y="1341"/>
                  </a:lnTo>
                  <a:lnTo>
                    <a:pt x="0" y="1344"/>
                  </a:lnTo>
                  <a:lnTo>
                    <a:pt x="21" y="1389"/>
                  </a:lnTo>
                  <a:lnTo>
                    <a:pt x="0" y="1392"/>
                  </a:lnTo>
                  <a:lnTo>
                    <a:pt x="21" y="1436"/>
                  </a:lnTo>
                  <a:lnTo>
                    <a:pt x="0" y="1441"/>
                  </a:lnTo>
                  <a:lnTo>
                    <a:pt x="21" y="1486"/>
                  </a:lnTo>
                  <a:lnTo>
                    <a:pt x="0" y="1489"/>
                  </a:lnTo>
                  <a:lnTo>
                    <a:pt x="21" y="1533"/>
                  </a:lnTo>
                  <a:lnTo>
                    <a:pt x="0" y="1536"/>
                  </a:lnTo>
                  <a:lnTo>
                    <a:pt x="21" y="1580"/>
                  </a:lnTo>
                  <a:lnTo>
                    <a:pt x="0" y="1583"/>
                  </a:lnTo>
                  <a:lnTo>
                    <a:pt x="21" y="1628"/>
                  </a:lnTo>
                  <a:lnTo>
                    <a:pt x="0" y="1631"/>
                  </a:lnTo>
                  <a:lnTo>
                    <a:pt x="21" y="1675"/>
                  </a:lnTo>
                  <a:lnTo>
                    <a:pt x="0" y="1678"/>
                  </a:lnTo>
                  <a:lnTo>
                    <a:pt x="21" y="1725"/>
                  </a:lnTo>
                  <a:lnTo>
                    <a:pt x="0" y="1728"/>
                  </a:lnTo>
                  <a:lnTo>
                    <a:pt x="21" y="1772"/>
                  </a:lnTo>
                  <a:lnTo>
                    <a:pt x="0" y="1775"/>
                  </a:lnTo>
                  <a:lnTo>
                    <a:pt x="21" y="1819"/>
                  </a:lnTo>
                  <a:lnTo>
                    <a:pt x="0" y="1822"/>
                  </a:lnTo>
                  <a:lnTo>
                    <a:pt x="21" y="1867"/>
                  </a:lnTo>
                  <a:lnTo>
                    <a:pt x="0" y="1870"/>
                  </a:lnTo>
                  <a:lnTo>
                    <a:pt x="21" y="1914"/>
                  </a:lnTo>
                  <a:lnTo>
                    <a:pt x="0" y="1917"/>
                  </a:lnTo>
                  <a:lnTo>
                    <a:pt x="21" y="1963"/>
                  </a:lnTo>
                  <a:lnTo>
                    <a:pt x="0" y="1966"/>
                  </a:lnTo>
                  <a:lnTo>
                    <a:pt x="21" y="2011"/>
                  </a:lnTo>
                  <a:lnTo>
                    <a:pt x="0" y="2014"/>
                  </a:lnTo>
                  <a:lnTo>
                    <a:pt x="21" y="2058"/>
                  </a:lnTo>
                  <a:lnTo>
                    <a:pt x="0" y="2061"/>
                  </a:lnTo>
                  <a:lnTo>
                    <a:pt x="21" y="2107"/>
                  </a:lnTo>
                  <a:lnTo>
                    <a:pt x="0" y="2110"/>
                  </a:lnTo>
                  <a:lnTo>
                    <a:pt x="21" y="2154"/>
                  </a:lnTo>
                  <a:lnTo>
                    <a:pt x="0" y="2158"/>
                  </a:lnTo>
                  <a:lnTo>
                    <a:pt x="21" y="2202"/>
                  </a:lnTo>
                  <a:lnTo>
                    <a:pt x="0" y="2205"/>
                  </a:lnTo>
                  <a:lnTo>
                    <a:pt x="21" y="2250"/>
                  </a:lnTo>
                  <a:lnTo>
                    <a:pt x="0" y="2255"/>
                  </a:lnTo>
                  <a:lnTo>
                    <a:pt x="21" y="2299"/>
                  </a:lnTo>
                  <a:lnTo>
                    <a:pt x="0" y="2302"/>
                  </a:lnTo>
                  <a:lnTo>
                    <a:pt x="21" y="2347"/>
                  </a:lnTo>
                  <a:lnTo>
                    <a:pt x="0" y="2349"/>
                  </a:lnTo>
                  <a:lnTo>
                    <a:pt x="21" y="2394"/>
                  </a:lnTo>
                  <a:lnTo>
                    <a:pt x="0" y="2397"/>
                  </a:lnTo>
                  <a:lnTo>
                    <a:pt x="21" y="2441"/>
                  </a:lnTo>
                  <a:lnTo>
                    <a:pt x="0" y="2444"/>
                  </a:lnTo>
                  <a:lnTo>
                    <a:pt x="21" y="2490"/>
                  </a:lnTo>
                  <a:lnTo>
                    <a:pt x="0" y="2493"/>
                  </a:lnTo>
                  <a:lnTo>
                    <a:pt x="21" y="2538"/>
                  </a:lnTo>
                  <a:lnTo>
                    <a:pt x="0" y="2541"/>
                  </a:lnTo>
                  <a:lnTo>
                    <a:pt x="21" y="2586"/>
                  </a:lnTo>
                  <a:lnTo>
                    <a:pt x="0" y="2590"/>
                  </a:lnTo>
                  <a:lnTo>
                    <a:pt x="21" y="2633"/>
                  </a:lnTo>
                  <a:lnTo>
                    <a:pt x="0" y="2636"/>
                  </a:lnTo>
                  <a:lnTo>
                    <a:pt x="21" y="2682"/>
                  </a:lnTo>
                  <a:lnTo>
                    <a:pt x="0" y="2685"/>
                  </a:lnTo>
                  <a:lnTo>
                    <a:pt x="21" y="2729"/>
                  </a:lnTo>
                  <a:lnTo>
                    <a:pt x="0" y="2733"/>
                  </a:lnTo>
                  <a:lnTo>
                    <a:pt x="21" y="2777"/>
                  </a:lnTo>
                  <a:lnTo>
                    <a:pt x="0" y="2780"/>
                  </a:lnTo>
                  <a:lnTo>
                    <a:pt x="21" y="2826"/>
                  </a:lnTo>
                  <a:lnTo>
                    <a:pt x="0" y="2829"/>
                  </a:lnTo>
                  <a:lnTo>
                    <a:pt x="21" y="2873"/>
                  </a:lnTo>
                  <a:lnTo>
                    <a:pt x="0" y="2876"/>
                  </a:lnTo>
                  <a:lnTo>
                    <a:pt x="21" y="2921"/>
                  </a:lnTo>
                  <a:lnTo>
                    <a:pt x="0" y="2924"/>
                  </a:lnTo>
                  <a:lnTo>
                    <a:pt x="21" y="2969"/>
                  </a:lnTo>
                  <a:lnTo>
                    <a:pt x="0" y="2973"/>
                  </a:lnTo>
                  <a:lnTo>
                    <a:pt x="21" y="3016"/>
                  </a:lnTo>
                  <a:lnTo>
                    <a:pt x="0" y="3019"/>
                  </a:lnTo>
                  <a:lnTo>
                    <a:pt x="21" y="3065"/>
                  </a:lnTo>
                  <a:lnTo>
                    <a:pt x="0" y="3068"/>
                  </a:lnTo>
                  <a:lnTo>
                    <a:pt x="21" y="3113"/>
                  </a:lnTo>
                  <a:lnTo>
                    <a:pt x="0" y="3116"/>
                  </a:lnTo>
                  <a:lnTo>
                    <a:pt x="21" y="3160"/>
                  </a:lnTo>
                  <a:lnTo>
                    <a:pt x="0" y="3163"/>
                  </a:lnTo>
                  <a:lnTo>
                    <a:pt x="21" y="3207"/>
                  </a:lnTo>
                  <a:lnTo>
                    <a:pt x="0" y="3210"/>
                  </a:lnTo>
                  <a:lnTo>
                    <a:pt x="21" y="3256"/>
                  </a:lnTo>
                  <a:lnTo>
                    <a:pt x="0" y="3259"/>
                  </a:lnTo>
                  <a:lnTo>
                    <a:pt x="21" y="3303"/>
                  </a:lnTo>
                  <a:lnTo>
                    <a:pt x="0" y="3306"/>
                  </a:lnTo>
                  <a:lnTo>
                    <a:pt x="21" y="3352"/>
                  </a:lnTo>
                  <a:lnTo>
                    <a:pt x="0" y="3356"/>
                  </a:lnTo>
                  <a:lnTo>
                    <a:pt x="21" y="3399"/>
                  </a:lnTo>
                  <a:lnTo>
                    <a:pt x="0" y="3402"/>
                  </a:lnTo>
                  <a:lnTo>
                    <a:pt x="21" y="3448"/>
                  </a:lnTo>
                  <a:lnTo>
                    <a:pt x="0" y="3451"/>
                  </a:lnTo>
                  <a:lnTo>
                    <a:pt x="21" y="3495"/>
                  </a:lnTo>
                  <a:lnTo>
                    <a:pt x="0" y="3498"/>
                  </a:lnTo>
                  <a:lnTo>
                    <a:pt x="21" y="3543"/>
                  </a:lnTo>
                  <a:lnTo>
                    <a:pt x="0" y="3546"/>
                  </a:lnTo>
                  <a:lnTo>
                    <a:pt x="21" y="3592"/>
                  </a:lnTo>
                  <a:lnTo>
                    <a:pt x="0" y="3595"/>
                  </a:lnTo>
                  <a:lnTo>
                    <a:pt x="21" y="3639"/>
                  </a:lnTo>
                  <a:lnTo>
                    <a:pt x="0" y="3642"/>
                  </a:lnTo>
                  <a:lnTo>
                    <a:pt x="21" y="3687"/>
                  </a:lnTo>
                  <a:lnTo>
                    <a:pt x="0" y="3690"/>
                  </a:lnTo>
                  <a:lnTo>
                    <a:pt x="21" y="3734"/>
                  </a:lnTo>
                  <a:lnTo>
                    <a:pt x="0" y="3739"/>
                  </a:lnTo>
                  <a:lnTo>
                    <a:pt x="21" y="3782"/>
                  </a:lnTo>
                  <a:lnTo>
                    <a:pt x="0" y="3785"/>
                  </a:lnTo>
                  <a:lnTo>
                    <a:pt x="21" y="3831"/>
                  </a:lnTo>
                  <a:lnTo>
                    <a:pt x="0" y="3834"/>
                  </a:lnTo>
                  <a:lnTo>
                    <a:pt x="21" y="3878"/>
                  </a:lnTo>
                  <a:lnTo>
                    <a:pt x="0" y="3882"/>
                  </a:lnTo>
                  <a:lnTo>
                    <a:pt x="21" y="3926"/>
                  </a:lnTo>
                  <a:lnTo>
                    <a:pt x="0" y="3929"/>
                  </a:lnTo>
                  <a:lnTo>
                    <a:pt x="21" y="3975"/>
                  </a:lnTo>
                  <a:lnTo>
                    <a:pt x="0" y="3976"/>
                  </a:lnTo>
                  <a:lnTo>
                    <a:pt x="21" y="4022"/>
                  </a:lnTo>
                  <a:lnTo>
                    <a:pt x="0" y="4025"/>
                  </a:lnTo>
                  <a:lnTo>
                    <a:pt x="21" y="4069"/>
                  </a:lnTo>
                  <a:lnTo>
                    <a:pt x="0" y="4072"/>
                  </a:lnTo>
                  <a:lnTo>
                    <a:pt x="21" y="4117"/>
                  </a:lnTo>
                  <a:lnTo>
                    <a:pt x="0" y="4120"/>
                  </a:lnTo>
                  <a:lnTo>
                    <a:pt x="21" y="4165"/>
                  </a:lnTo>
                  <a:lnTo>
                    <a:pt x="0" y="4168"/>
                  </a:lnTo>
                  <a:lnTo>
                    <a:pt x="21" y="4214"/>
                  </a:lnTo>
                  <a:lnTo>
                    <a:pt x="0" y="4217"/>
                  </a:lnTo>
                  <a:lnTo>
                    <a:pt x="21" y="4261"/>
                  </a:lnTo>
                  <a:lnTo>
                    <a:pt x="0" y="4264"/>
                  </a:lnTo>
                  <a:lnTo>
                    <a:pt x="21" y="4309"/>
                  </a:lnTo>
                  <a:lnTo>
                    <a:pt x="0" y="4312"/>
                  </a:lnTo>
                  <a:lnTo>
                    <a:pt x="21" y="4358"/>
                  </a:lnTo>
                  <a:lnTo>
                    <a:pt x="0" y="4361"/>
                  </a:lnTo>
                  <a:lnTo>
                    <a:pt x="21" y="4405"/>
                  </a:lnTo>
                  <a:lnTo>
                    <a:pt x="0" y="4408"/>
                  </a:lnTo>
                  <a:lnTo>
                    <a:pt x="21" y="4453"/>
                  </a:lnTo>
                  <a:lnTo>
                    <a:pt x="0" y="4456"/>
                  </a:lnTo>
                  <a:lnTo>
                    <a:pt x="21" y="4500"/>
                  </a:lnTo>
                  <a:lnTo>
                    <a:pt x="0" y="4503"/>
                  </a:lnTo>
                  <a:lnTo>
                    <a:pt x="21" y="4548"/>
                  </a:lnTo>
                  <a:lnTo>
                    <a:pt x="0" y="4551"/>
                  </a:lnTo>
                  <a:lnTo>
                    <a:pt x="21" y="4597"/>
                  </a:lnTo>
                  <a:lnTo>
                    <a:pt x="0" y="4600"/>
                  </a:lnTo>
                  <a:lnTo>
                    <a:pt x="21" y="4644"/>
                  </a:lnTo>
                  <a:lnTo>
                    <a:pt x="0" y="4647"/>
                  </a:lnTo>
                  <a:lnTo>
                    <a:pt x="21" y="4692"/>
                  </a:lnTo>
                  <a:lnTo>
                    <a:pt x="0" y="4695"/>
                  </a:lnTo>
                  <a:lnTo>
                    <a:pt x="21" y="4741"/>
                  </a:lnTo>
                  <a:lnTo>
                    <a:pt x="0" y="4744"/>
                  </a:lnTo>
                  <a:lnTo>
                    <a:pt x="21" y="4788"/>
                  </a:lnTo>
                  <a:lnTo>
                    <a:pt x="0" y="4791"/>
                  </a:lnTo>
                  <a:lnTo>
                    <a:pt x="3014" y="11283"/>
                  </a:lnTo>
                  <a:lnTo>
                    <a:pt x="11187" y="10018"/>
                  </a:lnTo>
                  <a:cubicBezTo>
                    <a:pt x="11887" y="10639"/>
                    <a:pt x="12706" y="11226"/>
                    <a:pt x="13649" y="11769"/>
                  </a:cubicBezTo>
                  <a:cubicBezTo>
                    <a:pt x="14024" y="11987"/>
                    <a:pt x="14415" y="12189"/>
                    <a:pt x="14813" y="12383"/>
                  </a:cubicBezTo>
                  <a:lnTo>
                    <a:pt x="14490" y="13076"/>
                  </a:lnTo>
                  <a:lnTo>
                    <a:pt x="16681" y="8356"/>
                  </a:lnTo>
                  <a:cubicBezTo>
                    <a:pt x="15608" y="7953"/>
                    <a:pt x="14590" y="7481"/>
                    <a:pt x="13649" y="6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169250" y="4517275"/>
              <a:ext cx="879000" cy="300375"/>
            </a:xfrm>
            <a:custGeom>
              <a:avLst/>
              <a:gdLst/>
              <a:ahLst/>
              <a:cxnLst/>
              <a:rect l="l" t="t" r="r" b="b"/>
              <a:pathLst>
                <a:path w="35160" h="12015" extrusionOk="0">
                  <a:moveTo>
                    <a:pt x="26927" y="4754"/>
                  </a:moveTo>
                  <a:lnTo>
                    <a:pt x="20943" y="1300"/>
                  </a:lnTo>
                  <a:cubicBezTo>
                    <a:pt x="18583" y="1993"/>
                    <a:pt x="16023" y="2380"/>
                    <a:pt x="13439" y="2459"/>
                  </a:cubicBezTo>
                  <a:lnTo>
                    <a:pt x="11248" y="7181"/>
                  </a:lnTo>
                  <a:lnTo>
                    <a:pt x="0" y="5440"/>
                  </a:lnTo>
                  <a:lnTo>
                    <a:pt x="22" y="5443"/>
                  </a:lnTo>
                  <a:lnTo>
                    <a:pt x="0" y="5487"/>
                  </a:lnTo>
                  <a:lnTo>
                    <a:pt x="22" y="5490"/>
                  </a:lnTo>
                  <a:lnTo>
                    <a:pt x="2" y="5537"/>
                  </a:lnTo>
                  <a:lnTo>
                    <a:pt x="22" y="5540"/>
                  </a:lnTo>
                  <a:lnTo>
                    <a:pt x="2" y="5585"/>
                  </a:lnTo>
                  <a:lnTo>
                    <a:pt x="22" y="5588"/>
                  </a:lnTo>
                  <a:lnTo>
                    <a:pt x="2" y="5632"/>
                  </a:lnTo>
                  <a:lnTo>
                    <a:pt x="22" y="5635"/>
                  </a:lnTo>
                  <a:lnTo>
                    <a:pt x="2" y="5679"/>
                  </a:lnTo>
                  <a:lnTo>
                    <a:pt x="22" y="5682"/>
                  </a:lnTo>
                  <a:lnTo>
                    <a:pt x="2" y="5727"/>
                  </a:lnTo>
                  <a:lnTo>
                    <a:pt x="22" y="5731"/>
                  </a:lnTo>
                  <a:lnTo>
                    <a:pt x="2" y="5774"/>
                  </a:lnTo>
                  <a:lnTo>
                    <a:pt x="22" y="5779"/>
                  </a:lnTo>
                  <a:lnTo>
                    <a:pt x="2" y="5823"/>
                  </a:lnTo>
                  <a:lnTo>
                    <a:pt x="22" y="5826"/>
                  </a:lnTo>
                  <a:lnTo>
                    <a:pt x="2" y="5871"/>
                  </a:lnTo>
                  <a:lnTo>
                    <a:pt x="22" y="5874"/>
                  </a:lnTo>
                  <a:lnTo>
                    <a:pt x="2" y="5918"/>
                  </a:lnTo>
                  <a:lnTo>
                    <a:pt x="22" y="5921"/>
                  </a:lnTo>
                  <a:lnTo>
                    <a:pt x="2" y="5967"/>
                  </a:lnTo>
                  <a:lnTo>
                    <a:pt x="22" y="5970"/>
                  </a:lnTo>
                  <a:lnTo>
                    <a:pt x="2" y="6015"/>
                  </a:lnTo>
                  <a:lnTo>
                    <a:pt x="22" y="6018"/>
                  </a:lnTo>
                  <a:lnTo>
                    <a:pt x="2" y="6062"/>
                  </a:lnTo>
                  <a:lnTo>
                    <a:pt x="22" y="6065"/>
                  </a:lnTo>
                  <a:lnTo>
                    <a:pt x="2" y="6110"/>
                  </a:lnTo>
                  <a:lnTo>
                    <a:pt x="22" y="6114"/>
                  </a:lnTo>
                  <a:lnTo>
                    <a:pt x="2" y="6157"/>
                  </a:lnTo>
                  <a:lnTo>
                    <a:pt x="22" y="6162"/>
                  </a:lnTo>
                  <a:lnTo>
                    <a:pt x="2" y="6206"/>
                  </a:lnTo>
                  <a:lnTo>
                    <a:pt x="22" y="6209"/>
                  </a:lnTo>
                  <a:lnTo>
                    <a:pt x="2" y="6254"/>
                  </a:lnTo>
                  <a:lnTo>
                    <a:pt x="22" y="6257"/>
                  </a:lnTo>
                  <a:lnTo>
                    <a:pt x="2" y="6301"/>
                  </a:lnTo>
                  <a:lnTo>
                    <a:pt x="22" y="6304"/>
                  </a:lnTo>
                  <a:lnTo>
                    <a:pt x="2" y="6351"/>
                  </a:lnTo>
                  <a:lnTo>
                    <a:pt x="22" y="6354"/>
                  </a:lnTo>
                  <a:lnTo>
                    <a:pt x="2" y="6398"/>
                  </a:lnTo>
                  <a:lnTo>
                    <a:pt x="22" y="6401"/>
                  </a:lnTo>
                  <a:lnTo>
                    <a:pt x="2" y="6445"/>
                  </a:lnTo>
                  <a:lnTo>
                    <a:pt x="22" y="6448"/>
                  </a:lnTo>
                  <a:lnTo>
                    <a:pt x="2" y="6493"/>
                  </a:lnTo>
                  <a:lnTo>
                    <a:pt x="22" y="6497"/>
                  </a:lnTo>
                  <a:lnTo>
                    <a:pt x="2" y="6540"/>
                  </a:lnTo>
                  <a:lnTo>
                    <a:pt x="22" y="6543"/>
                  </a:lnTo>
                  <a:lnTo>
                    <a:pt x="2" y="6589"/>
                  </a:lnTo>
                  <a:lnTo>
                    <a:pt x="22" y="6592"/>
                  </a:lnTo>
                  <a:lnTo>
                    <a:pt x="2" y="6637"/>
                  </a:lnTo>
                  <a:lnTo>
                    <a:pt x="22" y="6640"/>
                  </a:lnTo>
                  <a:lnTo>
                    <a:pt x="2" y="6684"/>
                  </a:lnTo>
                  <a:lnTo>
                    <a:pt x="22" y="6687"/>
                  </a:lnTo>
                  <a:lnTo>
                    <a:pt x="2" y="6733"/>
                  </a:lnTo>
                  <a:lnTo>
                    <a:pt x="22" y="6736"/>
                  </a:lnTo>
                  <a:lnTo>
                    <a:pt x="2" y="6780"/>
                  </a:lnTo>
                  <a:lnTo>
                    <a:pt x="22" y="6784"/>
                  </a:lnTo>
                  <a:lnTo>
                    <a:pt x="2" y="6828"/>
                  </a:lnTo>
                  <a:lnTo>
                    <a:pt x="22" y="6831"/>
                  </a:lnTo>
                  <a:lnTo>
                    <a:pt x="2" y="6876"/>
                  </a:lnTo>
                  <a:lnTo>
                    <a:pt x="22" y="6880"/>
                  </a:lnTo>
                  <a:lnTo>
                    <a:pt x="2" y="6923"/>
                  </a:lnTo>
                  <a:lnTo>
                    <a:pt x="22" y="6926"/>
                  </a:lnTo>
                  <a:lnTo>
                    <a:pt x="2" y="6972"/>
                  </a:lnTo>
                  <a:lnTo>
                    <a:pt x="22" y="6975"/>
                  </a:lnTo>
                  <a:lnTo>
                    <a:pt x="2" y="7020"/>
                  </a:lnTo>
                  <a:lnTo>
                    <a:pt x="22" y="7023"/>
                  </a:lnTo>
                  <a:lnTo>
                    <a:pt x="2" y="7067"/>
                  </a:lnTo>
                  <a:lnTo>
                    <a:pt x="22" y="7070"/>
                  </a:lnTo>
                  <a:lnTo>
                    <a:pt x="2" y="7116"/>
                  </a:lnTo>
                  <a:lnTo>
                    <a:pt x="22" y="7119"/>
                  </a:lnTo>
                  <a:lnTo>
                    <a:pt x="2" y="7164"/>
                  </a:lnTo>
                  <a:lnTo>
                    <a:pt x="22" y="7167"/>
                  </a:lnTo>
                  <a:lnTo>
                    <a:pt x="2" y="7213"/>
                  </a:lnTo>
                  <a:lnTo>
                    <a:pt x="22" y="7216"/>
                  </a:lnTo>
                  <a:lnTo>
                    <a:pt x="2" y="7259"/>
                  </a:lnTo>
                  <a:lnTo>
                    <a:pt x="22" y="7263"/>
                  </a:lnTo>
                  <a:lnTo>
                    <a:pt x="2" y="7306"/>
                  </a:lnTo>
                  <a:lnTo>
                    <a:pt x="22" y="7309"/>
                  </a:lnTo>
                  <a:lnTo>
                    <a:pt x="2" y="7355"/>
                  </a:lnTo>
                  <a:lnTo>
                    <a:pt x="22" y="7358"/>
                  </a:lnTo>
                  <a:lnTo>
                    <a:pt x="2" y="7402"/>
                  </a:lnTo>
                  <a:lnTo>
                    <a:pt x="22" y="7406"/>
                  </a:lnTo>
                  <a:lnTo>
                    <a:pt x="2" y="7450"/>
                  </a:lnTo>
                  <a:lnTo>
                    <a:pt x="22" y="7453"/>
                  </a:lnTo>
                  <a:lnTo>
                    <a:pt x="2" y="7499"/>
                  </a:lnTo>
                  <a:lnTo>
                    <a:pt x="22" y="7502"/>
                  </a:lnTo>
                  <a:lnTo>
                    <a:pt x="2" y="7546"/>
                  </a:lnTo>
                  <a:lnTo>
                    <a:pt x="22" y="7549"/>
                  </a:lnTo>
                  <a:lnTo>
                    <a:pt x="2" y="7594"/>
                  </a:lnTo>
                  <a:lnTo>
                    <a:pt x="22" y="7597"/>
                  </a:lnTo>
                  <a:lnTo>
                    <a:pt x="2" y="7642"/>
                  </a:lnTo>
                  <a:lnTo>
                    <a:pt x="22" y="7646"/>
                  </a:lnTo>
                  <a:lnTo>
                    <a:pt x="2" y="7689"/>
                  </a:lnTo>
                  <a:lnTo>
                    <a:pt x="22" y="7692"/>
                  </a:lnTo>
                  <a:lnTo>
                    <a:pt x="2" y="7738"/>
                  </a:lnTo>
                  <a:lnTo>
                    <a:pt x="22" y="7741"/>
                  </a:lnTo>
                  <a:lnTo>
                    <a:pt x="2" y="7785"/>
                  </a:lnTo>
                  <a:lnTo>
                    <a:pt x="22" y="7789"/>
                  </a:lnTo>
                  <a:lnTo>
                    <a:pt x="2" y="7833"/>
                  </a:lnTo>
                  <a:lnTo>
                    <a:pt x="22" y="7836"/>
                  </a:lnTo>
                  <a:lnTo>
                    <a:pt x="2" y="7882"/>
                  </a:lnTo>
                  <a:lnTo>
                    <a:pt x="22" y="7885"/>
                  </a:lnTo>
                  <a:lnTo>
                    <a:pt x="2" y="7929"/>
                  </a:lnTo>
                  <a:lnTo>
                    <a:pt x="22" y="7932"/>
                  </a:lnTo>
                  <a:lnTo>
                    <a:pt x="2" y="7979"/>
                  </a:lnTo>
                  <a:lnTo>
                    <a:pt x="22" y="7982"/>
                  </a:lnTo>
                  <a:lnTo>
                    <a:pt x="2" y="8026"/>
                  </a:lnTo>
                  <a:lnTo>
                    <a:pt x="22" y="8029"/>
                  </a:lnTo>
                  <a:lnTo>
                    <a:pt x="2" y="8072"/>
                  </a:lnTo>
                  <a:lnTo>
                    <a:pt x="22" y="8075"/>
                  </a:lnTo>
                  <a:lnTo>
                    <a:pt x="2" y="8121"/>
                  </a:lnTo>
                  <a:lnTo>
                    <a:pt x="22" y="8124"/>
                  </a:lnTo>
                  <a:lnTo>
                    <a:pt x="2" y="8168"/>
                  </a:lnTo>
                  <a:lnTo>
                    <a:pt x="22" y="8171"/>
                  </a:lnTo>
                  <a:lnTo>
                    <a:pt x="2" y="8216"/>
                  </a:lnTo>
                  <a:lnTo>
                    <a:pt x="22" y="8219"/>
                  </a:lnTo>
                  <a:lnTo>
                    <a:pt x="2" y="8265"/>
                  </a:lnTo>
                  <a:lnTo>
                    <a:pt x="22" y="8268"/>
                  </a:lnTo>
                  <a:lnTo>
                    <a:pt x="2" y="8312"/>
                  </a:lnTo>
                  <a:lnTo>
                    <a:pt x="22" y="8315"/>
                  </a:lnTo>
                  <a:lnTo>
                    <a:pt x="2" y="8360"/>
                  </a:lnTo>
                  <a:lnTo>
                    <a:pt x="22" y="8363"/>
                  </a:lnTo>
                  <a:lnTo>
                    <a:pt x="2" y="8407"/>
                  </a:lnTo>
                  <a:lnTo>
                    <a:pt x="22" y="8412"/>
                  </a:lnTo>
                  <a:lnTo>
                    <a:pt x="2" y="8455"/>
                  </a:lnTo>
                  <a:lnTo>
                    <a:pt x="22" y="8458"/>
                  </a:lnTo>
                  <a:lnTo>
                    <a:pt x="2" y="8504"/>
                  </a:lnTo>
                  <a:lnTo>
                    <a:pt x="22" y="8507"/>
                  </a:lnTo>
                  <a:lnTo>
                    <a:pt x="2" y="8551"/>
                  </a:lnTo>
                  <a:lnTo>
                    <a:pt x="22" y="8554"/>
                  </a:lnTo>
                  <a:lnTo>
                    <a:pt x="2" y="8599"/>
                  </a:lnTo>
                  <a:lnTo>
                    <a:pt x="22" y="8602"/>
                  </a:lnTo>
                  <a:lnTo>
                    <a:pt x="2" y="8648"/>
                  </a:lnTo>
                  <a:lnTo>
                    <a:pt x="22" y="8651"/>
                  </a:lnTo>
                  <a:lnTo>
                    <a:pt x="2" y="8695"/>
                  </a:lnTo>
                  <a:lnTo>
                    <a:pt x="22" y="8698"/>
                  </a:lnTo>
                  <a:lnTo>
                    <a:pt x="2" y="8743"/>
                  </a:lnTo>
                  <a:lnTo>
                    <a:pt x="22" y="8746"/>
                  </a:lnTo>
                  <a:lnTo>
                    <a:pt x="2" y="8792"/>
                  </a:lnTo>
                  <a:lnTo>
                    <a:pt x="22" y="8795"/>
                  </a:lnTo>
                  <a:lnTo>
                    <a:pt x="2" y="8840"/>
                  </a:lnTo>
                  <a:lnTo>
                    <a:pt x="22" y="8843"/>
                  </a:lnTo>
                  <a:lnTo>
                    <a:pt x="2" y="8887"/>
                  </a:lnTo>
                  <a:lnTo>
                    <a:pt x="22" y="8890"/>
                  </a:lnTo>
                  <a:lnTo>
                    <a:pt x="2" y="8934"/>
                  </a:lnTo>
                  <a:lnTo>
                    <a:pt x="22" y="8937"/>
                  </a:lnTo>
                  <a:lnTo>
                    <a:pt x="2" y="8982"/>
                  </a:lnTo>
                  <a:lnTo>
                    <a:pt x="22" y="8985"/>
                  </a:lnTo>
                  <a:lnTo>
                    <a:pt x="2" y="9029"/>
                  </a:lnTo>
                  <a:lnTo>
                    <a:pt x="22" y="9034"/>
                  </a:lnTo>
                  <a:lnTo>
                    <a:pt x="2" y="9078"/>
                  </a:lnTo>
                  <a:lnTo>
                    <a:pt x="22" y="9081"/>
                  </a:lnTo>
                  <a:lnTo>
                    <a:pt x="2" y="9126"/>
                  </a:lnTo>
                  <a:lnTo>
                    <a:pt x="22" y="9129"/>
                  </a:lnTo>
                  <a:lnTo>
                    <a:pt x="2" y="9173"/>
                  </a:lnTo>
                  <a:lnTo>
                    <a:pt x="22" y="9176"/>
                  </a:lnTo>
                  <a:lnTo>
                    <a:pt x="2" y="9221"/>
                  </a:lnTo>
                  <a:lnTo>
                    <a:pt x="22" y="9224"/>
                  </a:lnTo>
                  <a:lnTo>
                    <a:pt x="2" y="9270"/>
                  </a:lnTo>
                  <a:lnTo>
                    <a:pt x="22" y="9273"/>
                  </a:lnTo>
                  <a:lnTo>
                    <a:pt x="2" y="9317"/>
                  </a:lnTo>
                  <a:lnTo>
                    <a:pt x="22" y="9320"/>
                  </a:lnTo>
                  <a:lnTo>
                    <a:pt x="2" y="9365"/>
                  </a:lnTo>
                  <a:lnTo>
                    <a:pt x="22" y="9368"/>
                  </a:lnTo>
                  <a:lnTo>
                    <a:pt x="2" y="9412"/>
                  </a:lnTo>
                  <a:lnTo>
                    <a:pt x="22" y="9417"/>
                  </a:lnTo>
                  <a:lnTo>
                    <a:pt x="2" y="9461"/>
                  </a:lnTo>
                  <a:lnTo>
                    <a:pt x="22" y="9464"/>
                  </a:lnTo>
                  <a:lnTo>
                    <a:pt x="2" y="9509"/>
                  </a:lnTo>
                  <a:lnTo>
                    <a:pt x="22" y="9512"/>
                  </a:lnTo>
                  <a:lnTo>
                    <a:pt x="2" y="9556"/>
                  </a:lnTo>
                  <a:lnTo>
                    <a:pt x="22" y="9559"/>
                  </a:lnTo>
                  <a:lnTo>
                    <a:pt x="2" y="9606"/>
                  </a:lnTo>
                  <a:lnTo>
                    <a:pt x="22" y="9609"/>
                  </a:lnTo>
                  <a:lnTo>
                    <a:pt x="2" y="9653"/>
                  </a:lnTo>
                  <a:lnTo>
                    <a:pt x="22" y="9656"/>
                  </a:lnTo>
                  <a:lnTo>
                    <a:pt x="2" y="9700"/>
                  </a:lnTo>
                  <a:lnTo>
                    <a:pt x="22" y="9703"/>
                  </a:lnTo>
                  <a:lnTo>
                    <a:pt x="2" y="9748"/>
                  </a:lnTo>
                  <a:lnTo>
                    <a:pt x="22" y="9751"/>
                  </a:lnTo>
                  <a:lnTo>
                    <a:pt x="2" y="9795"/>
                  </a:lnTo>
                  <a:lnTo>
                    <a:pt x="22" y="9798"/>
                  </a:lnTo>
                  <a:lnTo>
                    <a:pt x="2" y="9844"/>
                  </a:lnTo>
                  <a:lnTo>
                    <a:pt x="22" y="9847"/>
                  </a:lnTo>
                  <a:lnTo>
                    <a:pt x="2" y="9891"/>
                  </a:lnTo>
                  <a:lnTo>
                    <a:pt x="22" y="9895"/>
                  </a:lnTo>
                  <a:lnTo>
                    <a:pt x="2" y="9939"/>
                  </a:lnTo>
                  <a:lnTo>
                    <a:pt x="22" y="9942"/>
                  </a:lnTo>
                  <a:lnTo>
                    <a:pt x="2" y="9987"/>
                  </a:lnTo>
                  <a:lnTo>
                    <a:pt x="22" y="9990"/>
                  </a:lnTo>
                  <a:lnTo>
                    <a:pt x="2" y="10034"/>
                  </a:lnTo>
                  <a:lnTo>
                    <a:pt x="22" y="10037"/>
                  </a:lnTo>
                  <a:lnTo>
                    <a:pt x="2" y="10083"/>
                  </a:lnTo>
                  <a:lnTo>
                    <a:pt x="22" y="10086"/>
                  </a:lnTo>
                  <a:lnTo>
                    <a:pt x="2" y="10131"/>
                  </a:lnTo>
                  <a:lnTo>
                    <a:pt x="22" y="10134"/>
                  </a:lnTo>
                  <a:lnTo>
                    <a:pt x="2" y="10178"/>
                  </a:lnTo>
                  <a:lnTo>
                    <a:pt x="22" y="10181"/>
                  </a:lnTo>
                  <a:lnTo>
                    <a:pt x="2" y="10227"/>
                  </a:lnTo>
                  <a:lnTo>
                    <a:pt x="22" y="10230"/>
                  </a:lnTo>
                  <a:lnTo>
                    <a:pt x="2" y="10274"/>
                  </a:lnTo>
                  <a:lnTo>
                    <a:pt x="11248" y="12014"/>
                  </a:lnTo>
                  <a:lnTo>
                    <a:pt x="13439" y="7293"/>
                  </a:lnTo>
                  <a:cubicBezTo>
                    <a:pt x="16023" y="7214"/>
                    <a:pt x="18583" y="6827"/>
                    <a:pt x="20943" y="6133"/>
                  </a:cubicBezTo>
                  <a:lnTo>
                    <a:pt x="26927" y="9588"/>
                  </a:lnTo>
                  <a:lnTo>
                    <a:pt x="35159" y="4836"/>
                  </a:lnTo>
                  <a:lnTo>
                    <a:pt x="35118" y="4812"/>
                  </a:lnTo>
                  <a:lnTo>
                    <a:pt x="35159" y="4787"/>
                  </a:lnTo>
                  <a:lnTo>
                    <a:pt x="35118" y="4763"/>
                  </a:lnTo>
                  <a:lnTo>
                    <a:pt x="35159" y="4739"/>
                  </a:lnTo>
                  <a:lnTo>
                    <a:pt x="35118" y="4715"/>
                  </a:lnTo>
                  <a:lnTo>
                    <a:pt x="35159" y="4692"/>
                  </a:lnTo>
                  <a:lnTo>
                    <a:pt x="35118" y="4668"/>
                  </a:lnTo>
                  <a:lnTo>
                    <a:pt x="35159" y="4644"/>
                  </a:lnTo>
                  <a:lnTo>
                    <a:pt x="35118" y="4619"/>
                  </a:lnTo>
                  <a:lnTo>
                    <a:pt x="35159" y="4595"/>
                  </a:lnTo>
                  <a:lnTo>
                    <a:pt x="35118" y="4572"/>
                  </a:lnTo>
                  <a:lnTo>
                    <a:pt x="35159" y="4548"/>
                  </a:lnTo>
                  <a:lnTo>
                    <a:pt x="35118" y="4524"/>
                  </a:lnTo>
                  <a:lnTo>
                    <a:pt x="35159" y="4500"/>
                  </a:lnTo>
                  <a:lnTo>
                    <a:pt x="35118" y="4476"/>
                  </a:lnTo>
                  <a:lnTo>
                    <a:pt x="35159" y="4453"/>
                  </a:lnTo>
                  <a:lnTo>
                    <a:pt x="35118" y="4429"/>
                  </a:lnTo>
                  <a:lnTo>
                    <a:pt x="35159" y="4404"/>
                  </a:lnTo>
                  <a:lnTo>
                    <a:pt x="35118" y="4380"/>
                  </a:lnTo>
                  <a:lnTo>
                    <a:pt x="35159" y="4356"/>
                  </a:lnTo>
                  <a:lnTo>
                    <a:pt x="35118" y="4333"/>
                  </a:lnTo>
                  <a:lnTo>
                    <a:pt x="35159" y="4309"/>
                  </a:lnTo>
                  <a:lnTo>
                    <a:pt x="35118" y="4285"/>
                  </a:lnTo>
                  <a:lnTo>
                    <a:pt x="35159" y="4261"/>
                  </a:lnTo>
                  <a:lnTo>
                    <a:pt x="35118" y="4236"/>
                  </a:lnTo>
                  <a:lnTo>
                    <a:pt x="35159" y="4212"/>
                  </a:lnTo>
                  <a:lnTo>
                    <a:pt x="35118" y="4189"/>
                  </a:lnTo>
                  <a:lnTo>
                    <a:pt x="35159" y="4165"/>
                  </a:lnTo>
                  <a:lnTo>
                    <a:pt x="35118" y="4141"/>
                  </a:lnTo>
                  <a:lnTo>
                    <a:pt x="35159" y="4117"/>
                  </a:lnTo>
                  <a:lnTo>
                    <a:pt x="35118" y="4093"/>
                  </a:lnTo>
                  <a:lnTo>
                    <a:pt x="35159" y="4068"/>
                  </a:lnTo>
                  <a:lnTo>
                    <a:pt x="35118" y="4046"/>
                  </a:lnTo>
                  <a:lnTo>
                    <a:pt x="35159" y="4021"/>
                  </a:lnTo>
                  <a:lnTo>
                    <a:pt x="35118" y="3997"/>
                  </a:lnTo>
                  <a:lnTo>
                    <a:pt x="35159" y="3973"/>
                  </a:lnTo>
                  <a:lnTo>
                    <a:pt x="35118" y="3949"/>
                  </a:lnTo>
                  <a:lnTo>
                    <a:pt x="35159" y="3926"/>
                  </a:lnTo>
                  <a:lnTo>
                    <a:pt x="35118" y="3902"/>
                  </a:lnTo>
                  <a:lnTo>
                    <a:pt x="35159" y="3878"/>
                  </a:lnTo>
                  <a:lnTo>
                    <a:pt x="35118" y="3853"/>
                  </a:lnTo>
                  <a:lnTo>
                    <a:pt x="35159" y="3829"/>
                  </a:lnTo>
                  <a:lnTo>
                    <a:pt x="35118" y="3806"/>
                  </a:lnTo>
                  <a:lnTo>
                    <a:pt x="35159" y="3782"/>
                  </a:lnTo>
                  <a:lnTo>
                    <a:pt x="35118" y="3758"/>
                  </a:lnTo>
                  <a:lnTo>
                    <a:pt x="35159" y="3734"/>
                  </a:lnTo>
                  <a:lnTo>
                    <a:pt x="35118" y="3710"/>
                  </a:lnTo>
                  <a:lnTo>
                    <a:pt x="35159" y="3687"/>
                  </a:lnTo>
                  <a:lnTo>
                    <a:pt x="35118" y="3663"/>
                  </a:lnTo>
                  <a:lnTo>
                    <a:pt x="35159" y="3638"/>
                  </a:lnTo>
                  <a:lnTo>
                    <a:pt x="35118" y="3614"/>
                  </a:lnTo>
                  <a:lnTo>
                    <a:pt x="35159" y="3590"/>
                  </a:lnTo>
                  <a:lnTo>
                    <a:pt x="35118" y="3566"/>
                  </a:lnTo>
                  <a:lnTo>
                    <a:pt x="35159" y="3543"/>
                  </a:lnTo>
                  <a:lnTo>
                    <a:pt x="35118" y="3519"/>
                  </a:lnTo>
                  <a:lnTo>
                    <a:pt x="35159" y="3495"/>
                  </a:lnTo>
                  <a:lnTo>
                    <a:pt x="35118" y="3470"/>
                  </a:lnTo>
                  <a:lnTo>
                    <a:pt x="35159" y="3446"/>
                  </a:lnTo>
                  <a:lnTo>
                    <a:pt x="35118" y="3423"/>
                  </a:lnTo>
                  <a:lnTo>
                    <a:pt x="35159" y="3399"/>
                  </a:lnTo>
                  <a:lnTo>
                    <a:pt x="35118" y="3375"/>
                  </a:lnTo>
                  <a:lnTo>
                    <a:pt x="35159" y="3351"/>
                  </a:lnTo>
                  <a:lnTo>
                    <a:pt x="35118" y="3327"/>
                  </a:lnTo>
                  <a:lnTo>
                    <a:pt x="35159" y="3304"/>
                  </a:lnTo>
                  <a:lnTo>
                    <a:pt x="35118" y="3280"/>
                  </a:lnTo>
                  <a:lnTo>
                    <a:pt x="35159" y="3255"/>
                  </a:lnTo>
                  <a:lnTo>
                    <a:pt x="35118" y="3231"/>
                  </a:lnTo>
                  <a:lnTo>
                    <a:pt x="35159" y="3207"/>
                  </a:lnTo>
                  <a:lnTo>
                    <a:pt x="35118" y="3184"/>
                  </a:lnTo>
                  <a:lnTo>
                    <a:pt x="35159" y="3160"/>
                  </a:lnTo>
                  <a:lnTo>
                    <a:pt x="35118" y="3136"/>
                  </a:lnTo>
                  <a:lnTo>
                    <a:pt x="35159" y="3112"/>
                  </a:lnTo>
                  <a:lnTo>
                    <a:pt x="35118" y="3087"/>
                  </a:lnTo>
                  <a:lnTo>
                    <a:pt x="35159" y="3063"/>
                  </a:lnTo>
                  <a:lnTo>
                    <a:pt x="35118" y="3040"/>
                  </a:lnTo>
                  <a:lnTo>
                    <a:pt x="35159" y="3016"/>
                  </a:lnTo>
                  <a:lnTo>
                    <a:pt x="35118" y="2992"/>
                  </a:lnTo>
                  <a:lnTo>
                    <a:pt x="35159" y="2968"/>
                  </a:lnTo>
                  <a:lnTo>
                    <a:pt x="35118" y="2944"/>
                  </a:lnTo>
                  <a:lnTo>
                    <a:pt x="35159" y="2921"/>
                  </a:lnTo>
                  <a:lnTo>
                    <a:pt x="35118" y="2897"/>
                  </a:lnTo>
                  <a:lnTo>
                    <a:pt x="35159" y="2872"/>
                  </a:lnTo>
                  <a:lnTo>
                    <a:pt x="35118" y="2848"/>
                  </a:lnTo>
                  <a:lnTo>
                    <a:pt x="35159" y="2824"/>
                  </a:lnTo>
                  <a:lnTo>
                    <a:pt x="35118" y="2801"/>
                  </a:lnTo>
                  <a:lnTo>
                    <a:pt x="35159" y="2777"/>
                  </a:lnTo>
                  <a:lnTo>
                    <a:pt x="35118" y="2753"/>
                  </a:lnTo>
                  <a:lnTo>
                    <a:pt x="35159" y="2729"/>
                  </a:lnTo>
                  <a:lnTo>
                    <a:pt x="35118" y="2704"/>
                  </a:lnTo>
                  <a:lnTo>
                    <a:pt x="35159" y="2682"/>
                  </a:lnTo>
                  <a:lnTo>
                    <a:pt x="35118" y="2657"/>
                  </a:lnTo>
                  <a:lnTo>
                    <a:pt x="35159" y="2633"/>
                  </a:lnTo>
                  <a:lnTo>
                    <a:pt x="35118" y="2609"/>
                  </a:lnTo>
                  <a:lnTo>
                    <a:pt x="35159" y="2585"/>
                  </a:lnTo>
                  <a:lnTo>
                    <a:pt x="35118" y="2561"/>
                  </a:lnTo>
                  <a:lnTo>
                    <a:pt x="35159" y="2538"/>
                  </a:lnTo>
                  <a:lnTo>
                    <a:pt x="35118" y="2514"/>
                  </a:lnTo>
                  <a:lnTo>
                    <a:pt x="35159" y="2489"/>
                  </a:lnTo>
                  <a:lnTo>
                    <a:pt x="35118" y="2465"/>
                  </a:lnTo>
                  <a:lnTo>
                    <a:pt x="35159" y="2441"/>
                  </a:lnTo>
                  <a:lnTo>
                    <a:pt x="35118" y="2418"/>
                  </a:lnTo>
                  <a:lnTo>
                    <a:pt x="35159" y="2394"/>
                  </a:lnTo>
                  <a:lnTo>
                    <a:pt x="35118" y="2370"/>
                  </a:lnTo>
                  <a:lnTo>
                    <a:pt x="35159" y="2346"/>
                  </a:lnTo>
                  <a:lnTo>
                    <a:pt x="35118" y="2321"/>
                  </a:lnTo>
                  <a:lnTo>
                    <a:pt x="35159" y="2299"/>
                  </a:lnTo>
                  <a:lnTo>
                    <a:pt x="35118" y="2274"/>
                  </a:lnTo>
                  <a:lnTo>
                    <a:pt x="35159" y="2250"/>
                  </a:lnTo>
                  <a:lnTo>
                    <a:pt x="35118" y="2226"/>
                  </a:lnTo>
                  <a:lnTo>
                    <a:pt x="35159" y="2202"/>
                  </a:lnTo>
                  <a:lnTo>
                    <a:pt x="35118" y="2179"/>
                  </a:lnTo>
                  <a:lnTo>
                    <a:pt x="35159" y="2155"/>
                  </a:lnTo>
                  <a:lnTo>
                    <a:pt x="35118" y="2131"/>
                  </a:lnTo>
                  <a:lnTo>
                    <a:pt x="35159" y="2106"/>
                  </a:lnTo>
                  <a:lnTo>
                    <a:pt x="35118" y="2082"/>
                  </a:lnTo>
                  <a:lnTo>
                    <a:pt x="35159" y="2059"/>
                  </a:lnTo>
                  <a:lnTo>
                    <a:pt x="35118" y="2035"/>
                  </a:lnTo>
                  <a:lnTo>
                    <a:pt x="35159" y="2011"/>
                  </a:lnTo>
                  <a:lnTo>
                    <a:pt x="35118" y="1987"/>
                  </a:lnTo>
                  <a:lnTo>
                    <a:pt x="35159" y="1963"/>
                  </a:lnTo>
                  <a:lnTo>
                    <a:pt x="35118" y="1938"/>
                  </a:lnTo>
                  <a:lnTo>
                    <a:pt x="35159" y="1916"/>
                  </a:lnTo>
                  <a:lnTo>
                    <a:pt x="35118" y="1891"/>
                  </a:lnTo>
                  <a:lnTo>
                    <a:pt x="35159" y="1867"/>
                  </a:lnTo>
                  <a:lnTo>
                    <a:pt x="35118" y="1843"/>
                  </a:lnTo>
                  <a:lnTo>
                    <a:pt x="35159" y="1819"/>
                  </a:lnTo>
                  <a:lnTo>
                    <a:pt x="35118" y="1796"/>
                  </a:lnTo>
                  <a:lnTo>
                    <a:pt x="35159" y="1772"/>
                  </a:lnTo>
                  <a:lnTo>
                    <a:pt x="35118" y="1748"/>
                  </a:lnTo>
                  <a:lnTo>
                    <a:pt x="35159" y="1723"/>
                  </a:lnTo>
                  <a:lnTo>
                    <a:pt x="35118" y="1699"/>
                  </a:lnTo>
                  <a:lnTo>
                    <a:pt x="35159" y="1676"/>
                  </a:lnTo>
                  <a:lnTo>
                    <a:pt x="35118" y="1652"/>
                  </a:lnTo>
                  <a:lnTo>
                    <a:pt x="35159" y="1628"/>
                  </a:lnTo>
                  <a:lnTo>
                    <a:pt x="35118" y="1604"/>
                  </a:lnTo>
                  <a:lnTo>
                    <a:pt x="35159" y="1580"/>
                  </a:lnTo>
                  <a:lnTo>
                    <a:pt x="35118" y="1557"/>
                  </a:lnTo>
                  <a:lnTo>
                    <a:pt x="35159" y="1533"/>
                  </a:lnTo>
                  <a:lnTo>
                    <a:pt x="35118" y="1508"/>
                  </a:lnTo>
                  <a:lnTo>
                    <a:pt x="35159" y="1484"/>
                  </a:lnTo>
                  <a:lnTo>
                    <a:pt x="35118" y="1460"/>
                  </a:lnTo>
                  <a:lnTo>
                    <a:pt x="35159" y="1436"/>
                  </a:lnTo>
                  <a:lnTo>
                    <a:pt x="35118" y="1413"/>
                  </a:lnTo>
                  <a:lnTo>
                    <a:pt x="35159" y="1389"/>
                  </a:lnTo>
                  <a:lnTo>
                    <a:pt x="35118" y="1365"/>
                  </a:lnTo>
                  <a:lnTo>
                    <a:pt x="35159" y="1340"/>
                  </a:lnTo>
                  <a:lnTo>
                    <a:pt x="35118" y="1316"/>
                  </a:lnTo>
                  <a:lnTo>
                    <a:pt x="35159" y="1293"/>
                  </a:lnTo>
                  <a:lnTo>
                    <a:pt x="35118" y="1269"/>
                  </a:lnTo>
                  <a:lnTo>
                    <a:pt x="35159" y="1245"/>
                  </a:lnTo>
                  <a:lnTo>
                    <a:pt x="35118" y="1221"/>
                  </a:lnTo>
                  <a:lnTo>
                    <a:pt x="35159" y="1197"/>
                  </a:lnTo>
                  <a:lnTo>
                    <a:pt x="35118" y="1174"/>
                  </a:lnTo>
                  <a:lnTo>
                    <a:pt x="35159" y="1150"/>
                  </a:lnTo>
                  <a:lnTo>
                    <a:pt x="35118" y="1125"/>
                  </a:lnTo>
                  <a:lnTo>
                    <a:pt x="35159" y="1101"/>
                  </a:lnTo>
                  <a:lnTo>
                    <a:pt x="35118" y="1077"/>
                  </a:lnTo>
                  <a:lnTo>
                    <a:pt x="35159" y="1054"/>
                  </a:lnTo>
                  <a:lnTo>
                    <a:pt x="35118" y="1030"/>
                  </a:lnTo>
                  <a:lnTo>
                    <a:pt x="35159" y="1006"/>
                  </a:lnTo>
                  <a:lnTo>
                    <a:pt x="35118" y="982"/>
                  </a:lnTo>
                  <a:lnTo>
                    <a:pt x="35159" y="957"/>
                  </a:lnTo>
                  <a:lnTo>
                    <a:pt x="35118" y="933"/>
                  </a:lnTo>
                  <a:lnTo>
                    <a:pt x="35159" y="910"/>
                  </a:lnTo>
                  <a:lnTo>
                    <a:pt x="35118" y="886"/>
                  </a:lnTo>
                  <a:lnTo>
                    <a:pt x="35159" y="862"/>
                  </a:lnTo>
                  <a:lnTo>
                    <a:pt x="35118" y="838"/>
                  </a:lnTo>
                  <a:lnTo>
                    <a:pt x="35159" y="814"/>
                  </a:lnTo>
                  <a:lnTo>
                    <a:pt x="35118" y="791"/>
                  </a:lnTo>
                  <a:lnTo>
                    <a:pt x="35159" y="767"/>
                  </a:lnTo>
                  <a:lnTo>
                    <a:pt x="35118" y="742"/>
                  </a:lnTo>
                  <a:lnTo>
                    <a:pt x="35159" y="718"/>
                  </a:lnTo>
                  <a:lnTo>
                    <a:pt x="35118" y="694"/>
                  </a:lnTo>
                  <a:lnTo>
                    <a:pt x="35159" y="671"/>
                  </a:lnTo>
                  <a:lnTo>
                    <a:pt x="35118" y="647"/>
                  </a:lnTo>
                  <a:lnTo>
                    <a:pt x="35159" y="623"/>
                  </a:lnTo>
                  <a:lnTo>
                    <a:pt x="35118" y="599"/>
                  </a:lnTo>
                  <a:lnTo>
                    <a:pt x="35159" y="574"/>
                  </a:lnTo>
                  <a:lnTo>
                    <a:pt x="35118" y="552"/>
                  </a:lnTo>
                  <a:lnTo>
                    <a:pt x="35159" y="527"/>
                  </a:lnTo>
                  <a:lnTo>
                    <a:pt x="35118" y="503"/>
                  </a:lnTo>
                  <a:lnTo>
                    <a:pt x="35159" y="479"/>
                  </a:lnTo>
                  <a:lnTo>
                    <a:pt x="35118" y="455"/>
                  </a:lnTo>
                  <a:lnTo>
                    <a:pt x="35159" y="432"/>
                  </a:lnTo>
                  <a:lnTo>
                    <a:pt x="35118" y="408"/>
                  </a:lnTo>
                  <a:lnTo>
                    <a:pt x="35159" y="384"/>
                  </a:lnTo>
                  <a:lnTo>
                    <a:pt x="35118" y="359"/>
                  </a:lnTo>
                  <a:lnTo>
                    <a:pt x="35159" y="335"/>
                  </a:lnTo>
                  <a:lnTo>
                    <a:pt x="35118" y="311"/>
                  </a:lnTo>
                  <a:lnTo>
                    <a:pt x="35159" y="288"/>
                  </a:lnTo>
                  <a:lnTo>
                    <a:pt x="35118" y="264"/>
                  </a:lnTo>
                  <a:lnTo>
                    <a:pt x="35159" y="240"/>
                  </a:lnTo>
                  <a:lnTo>
                    <a:pt x="35118" y="216"/>
                  </a:lnTo>
                  <a:lnTo>
                    <a:pt x="35159" y="191"/>
                  </a:lnTo>
                  <a:lnTo>
                    <a:pt x="35118" y="169"/>
                  </a:lnTo>
                  <a:lnTo>
                    <a:pt x="35159" y="144"/>
                  </a:lnTo>
                  <a:lnTo>
                    <a:pt x="35118" y="120"/>
                  </a:lnTo>
                  <a:lnTo>
                    <a:pt x="35159" y="96"/>
                  </a:lnTo>
                  <a:lnTo>
                    <a:pt x="35118" y="72"/>
                  </a:lnTo>
                  <a:lnTo>
                    <a:pt x="35159" y="49"/>
                  </a:lnTo>
                  <a:lnTo>
                    <a:pt x="35118" y="25"/>
                  </a:lnTo>
                  <a:lnTo>
                    <a:pt x="35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898625" y="4291000"/>
              <a:ext cx="254650" cy="167675"/>
            </a:xfrm>
            <a:custGeom>
              <a:avLst/>
              <a:gdLst/>
              <a:ahLst/>
              <a:cxnLst/>
              <a:rect l="l" t="t" r="r" b="b"/>
              <a:pathLst>
                <a:path w="10186" h="6707" extrusionOk="0">
                  <a:moveTo>
                    <a:pt x="10166" y="3"/>
                  </a:moveTo>
                  <a:lnTo>
                    <a:pt x="10185" y="0"/>
                  </a:lnTo>
                  <a:lnTo>
                    <a:pt x="2009" y="1264"/>
                  </a:lnTo>
                  <a:cubicBezTo>
                    <a:pt x="1871" y="2757"/>
                    <a:pt x="1201" y="4235"/>
                    <a:pt x="0" y="5597"/>
                  </a:cubicBezTo>
                  <a:lnTo>
                    <a:pt x="1921" y="6707"/>
                  </a:lnTo>
                  <a:cubicBezTo>
                    <a:pt x="1959" y="6504"/>
                    <a:pt x="1991" y="6303"/>
                    <a:pt x="2009" y="6100"/>
                  </a:cubicBezTo>
                  <a:lnTo>
                    <a:pt x="10185" y="4834"/>
                  </a:lnTo>
                  <a:lnTo>
                    <a:pt x="10166" y="4790"/>
                  </a:lnTo>
                  <a:lnTo>
                    <a:pt x="10185" y="4786"/>
                  </a:lnTo>
                  <a:lnTo>
                    <a:pt x="10166" y="4742"/>
                  </a:lnTo>
                  <a:lnTo>
                    <a:pt x="10185" y="4739"/>
                  </a:lnTo>
                  <a:lnTo>
                    <a:pt x="10166" y="4693"/>
                  </a:lnTo>
                  <a:lnTo>
                    <a:pt x="10185" y="4690"/>
                  </a:lnTo>
                  <a:lnTo>
                    <a:pt x="10166" y="4646"/>
                  </a:lnTo>
                  <a:lnTo>
                    <a:pt x="10185" y="4642"/>
                  </a:lnTo>
                  <a:lnTo>
                    <a:pt x="10166" y="4598"/>
                  </a:lnTo>
                  <a:lnTo>
                    <a:pt x="10185" y="4595"/>
                  </a:lnTo>
                  <a:lnTo>
                    <a:pt x="10166" y="4549"/>
                  </a:lnTo>
                  <a:lnTo>
                    <a:pt x="10185" y="4546"/>
                  </a:lnTo>
                  <a:lnTo>
                    <a:pt x="10166" y="4503"/>
                  </a:lnTo>
                  <a:lnTo>
                    <a:pt x="10185" y="4500"/>
                  </a:lnTo>
                  <a:lnTo>
                    <a:pt x="10166" y="4454"/>
                  </a:lnTo>
                  <a:lnTo>
                    <a:pt x="10185" y="4451"/>
                  </a:lnTo>
                  <a:lnTo>
                    <a:pt x="10166" y="4407"/>
                  </a:lnTo>
                  <a:lnTo>
                    <a:pt x="10185" y="4403"/>
                  </a:lnTo>
                  <a:lnTo>
                    <a:pt x="10166" y="4359"/>
                  </a:lnTo>
                  <a:lnTo>
                    <a:pt x="10185" y="4356"/>
                  </a:lnTo>
                  <a:lnTo>
                    <a:pt x="10166" y="4310"/>
                  </a:lnTo>
                  <a:lnTo>
                    <a:pt x="10185" y="4307"/>
                  </a:lnTo>
                  <a:lnTo>
                    <a:pt x="10166" y="4263"/>
                  </a:lnTo>
                  <a:lnTo>
                    <a:pt x="10185" y="4260"/>
                  </a:lnTo>
                  <a:lnTo>
                    <a:pt x="10166" y="4215"/>
                  </a:lnTo>
                  <a:lnTo>
                    <a:pt x="10185" y="4212"/>
                  </a:lnTo>
                  <a:lnTo>
                    <a:pt x="10166" y="4166"/>
                  </a:lnTo>
                  <a:lnTo>
                    <a:pt x="10185" y="4163"/>
                  </a:lnTo>
                  <a:lnTo>
                    <a:pt x="10166" y="4120"/>
                  </a:lnTo>
                  <a:lnTo>
                    <a:pt x="10185" y="4117"/>
                  </a:lnTo>
                  <a:lnTo>
                    <a:pt x="10166" y="4071"/>
                  </a:lnTo>
                  <a:lnTo>
                    <a:pt x="10185" y="4068"/>
                  </a:lnTo>
                  <a:lnTo>
                    <a:pt x="10166" y="4024"/>
                  </a:lnTo>
                  <a:lnTo>
                    <a:pt x="10185" y="4020"/>
                  </a:lnTo>
                  <a:lnTo>
                    <a:pt x="10166" y="3976"/>
                  </a:lnTo>
                  <a:lnTo>
                    <a:pt x="10185" y="3973"/>
                  </a:lnTo>
                  <a:lnTo>
                    <a:pt x="10166" y="3927"/>
                  </a:lnTo>
                  <a:lnTo>
                    <a:pt x="10185" y="3924"/>
                  </a:lnTo>
                  <a:lnTo>
                    <a:pt x="10166" y="3880"/>
                  </a:lnTo>
                  <a:lnTo>
                    <a:pt x="10185" y="3877"/>
                  </a:lnTo>
                  <a:lnTo>
                    <a:pt x="10166" y="3832"/>
                  </a:lnTo>
                  <a:lnTo>
                    <a:pt x="10185" y="3829"/>
                  </a:lnTo>
                  <a:lnTo>
                    <a:pt x="10166" y="3785"/>
                  </a:lnTo>
                  <a:lnTo>
                    <a:pt x="10185" y="3780"/>
                  </a:lnTo>
                  <a:lnTo>
                    <a:pt x="10166" y="3737"/>
                  </a:lnTo>
                  <a:lnTo>
                    <a:pt x="10185" y="3734"/>
                  </a:lnTo>
                  <a:lnTo>
                    <a:pt x="10166" y="3688"/>
                  </a:lnTo>
                  <a:lnTo>
                    <a:pt x="10185" y="3685"/>
                  </a:lnTo>
                  <a:lnTo>
                    <a:pt x="10166" y="3641"/>
                  </a:lnTo>
                  <a:lnTo>
                    <a:pt x="10185" y="3638"/>
                  </a:lnTo>
                  <a:lnTo>
                    <a:pt x="10166" y="3593"/>
                  </a:lnTo>
                  <a:lnTo>
                    <a:pt x="10185" y="3590"/>
                  </a:lnTo>
                  <a:lnTo>
                    <a:pt x="10166" y="3544"/>
                  </a:lnTo>
                  <a:lnTo>
                    <a:pt x="10185" y="3541"/>
                  </a:lnTo>
                  <a:lnTo>
                    <a:pt x="10166" y="3497"/>
                  </a:lnTo>
                  <a:lnTo>
                    <a:pt x="10185" y="3494"/>
                  </a:lnTo>
                  <a:lnTo>
                    <a:pt x="10166" y="3449"/>
                  </a:lnTo>
                  <a:lnTo>
                    <a:pt x="10185" y="3446"/>
                  </a:lnTo>
                  <a:lnTo>
                    <a:pt x="10166" y="3402"/>
                  </a:lnTo>
                  <a:lnTo>
                    <a:pt x="10185" y="3397"/>
                  </a:lnTo>
                  <a:lnTo>
                    <a:pt x="10166" y="3354"/>
                  </a:lnTo>
                  <a:lnTo>
                    <a:pt x="10185" y="3351"/>
                  </a:lnTo>
                  <a:lnTo>
                    <a:pt x="10166" y="3305"/>
                  </a:lnTo>
                  <a:lnTo>
                    <a:pt x="10185" y="3302"/>
                  </a:lnTo>
                  <a:lnTo>
                    <a:pt x="10166" y="3258"/>
                  </a:lnTo>
                  <a:lnTo>
                    <a:pt x="10185" y="3255"/>
                  </a:lnTo>
                  <a:lnTo>
                    <a:pt x="10166" y="3210"/>
                  </a:lnTo>
                  <a:lnTo>
                    <a:pt x="10185" y="3207"/>
                  </a:lnTo>
                  <a:lnTo>
                    <a:pt x="10166" y="3161"/>
                  </a:lnTo>
                  <a:lnTo>
                    <a:pt x="10185" y="3158"/>
                  </a:lnTo>
                  <a:lnTo>
                    <a:pt x="10166" y="3114"/>
                  </a:lnTo>
                  <a:lnTo>
                    <a:pt x="10185" y="3111"/>
                  </a:lnTo>
                  <a:lnTo>
                    <a:pt x="10166" y="3066"/>
                  </a:lnTo>
                  <a:lnTo>
                    <a:pt x="10185" y="3063"/>
                  </a:lnTo>
                  <a:lnTo>
                    <a:pt x="10166" y="3019"/>
                  </a:lnTo>
                  <a:lnTo>
                    <a:pt x="10185" y="3014"/>
                  </a:lnTo>
                  <a:lnTo>
                    <a:pt x="10166" y="2971"/>
                  </a:lnTo>
                  <a:lnTo>
                    <a:pt x="10185" y="2968"/>
                  </a:lnTo>
                  <a:lnTo>
                    <a:pt x="10166" y="2922"/>
                  </a:lnTo>
                  <a:lnTo>
                    <a:pt x="10185" y="2919"/>
                  </a:lnTo>
                  <a:lnTo>
                    <a:pt x="10166" y="2875"/>
                  </a:lnTo>
                  <a:lnTo>
                    <a:pt x="10185" y="2872"/>
                  </a:lnTo>
                  <a:lnTo>
                    <a:pt x="10166" y="2827"/>
                  </a:lnTo>
                  <a:lnTo>
                    <a:pt x="10185" y="2824"/>
                  </a:lnTo>
                  <a:lnTo>
                    <a:pt x="10166" y="2780"/>
                  </a:lnTo>
                  <a:lnTo>
                    <a:pt x="10185" y="2775"/>
                  </a:lnTo>
                  <a:lnTo>
                    <a:pt x="10166" y="2731"/>
                  </a:lnTo>
                  <a:lnTo>
                    <a:pt x="10185" y="2728"/>
                  </a:lnTo>
                  <a:lnTo>
                    <a:pt x="10166" y="2683"/>
                  </a:lnTo>
                  <a:lnTo>
                    <a:pt x="10185" y="2680"/>
                  </a:lnTo>
                  <a:lnTo>
                    <a:pt x="10166" y="2636"/>
                  </a:lnTo>
                  <a:lnTo>
                    <a:pt x="10185" y="2633"/>
                  </a:lnTo>
                  <a:lnTo>
                    <a:pt x="10166" y="2588"/>
                  </a:lnTo>
                  <a:lnTo>
                    <a:pt x="10185" y="2585"/>
                  </a:lnTo>
                  <a:lnTo>
                    <a:pt x="10166" y="2539"/>
                  </a:lnTo>
                  <a:lnTo>
                    <a:pt x="10185" y="2536"/>
                  </a:lnTo>
                  <a:lnTo>
                    <a:pt x="10166" y="2492"/>
                  </a:lnTo>
                  <a:lnTo>
                    <a:pt x="10185" y="2489"/>
                  </a:lnTo>
                  <a:lnTo>
                    <a:pt x="10166" y="2444"/>
                  </a:lnTo>
                  <a:lnTo>
                    <a:pt x="10185" y="2441"/>
                  </a:lnTo>
                  <a:lnTo>
                    <a:pt x="10166" y="2397"/>
                  </a:lnTo>
                  <a:lnTo>
                    <a:pt x="10185" y="2392"/>
                  </a:lnTo>
                  <a:lnTo>
                    <a:pt x="10166" y="2348"/>
                  </a:lnTo>
                  <a:lnTo>
                    <a:pt x="10185" y="2345"/>
                  </a:lnTo>
                  <a:lnTo>
                    <a:pt x="10166" y="2300"/>
                  </a:lnTo>
                  <a:lnTo>
                    <a:pt x="10185" y="2297"/>
                  </a:lnTo>
                  <a:lnTo>
                    <a:pt x="10166" y="2253"/>
                  </a:lnTo>
                  <a:lnTo>
                    <a:pt x="10185" y="2250"/>
                  </a:lnTo>
                  <a:lnTo>
                    <a:pt x="10166" y="2205"/>
                  </a:lnTo>
                  <a:lnTo>
                    <a:pt x="10185" y="2202"/>
                  </a:lnTo>
                  <a:lnTo>
                    <a:pt x="10166" y="2156"/>
                  </a:lnTo>
                  <a:lnTo>
                    <a:pt x="10185" y="2153"/>
                  </a:lnTo>
                  <a:lnTo>
                    <a:pt x="10166" y="2109"/>
                  </a:lnTo>
                  <a:lnTo>
                    <a:pt x="10185" y="2106"/>
                  </a:lnTo>
                  <a:lnTo>
                    <a:pt x="10166" y="2061"/>
                  </a:lnTo>
                  <a:lnTo>
                    <a:pt x="10185" y="2058"/>
                  </a:lnTo>
                  <a:lnTo>
                    <a:pt x="10166" y="2014"/>
                  </a:lnTo>
                  <a:lnTo>
                    <a:pt x="10185" y="2011"/>
                  </a:lnTo>
                  <a:lnTo>
                    <a:pt x="10166" y="1965"/>
                  </a:lnTo>
                  <a:lnTo>
                    <a:pt x="10185" y="1962"/>
                  </a:lnTo>
                  <a:lnTo>
                    <a:pt x="10166" y="1917"/>
                  </a:lnTo>
                  <a:lnTo>
                    <a:pt x="10185" y="1914"/>
                  </a:lnTo>
                  <a:lnTo>
                    <a:pt x="10166" y="1870"/>
                  </a:lnTo>
                  <a:lnTo>
                    <a:pt x="10185" y="1867"/>
                  </a:lnTo>
                  <a:lnTo>
                    <a:pt x="10166" y="1822"/>
                  </a:lnTo>
                  <a:lnTo>
                    <a:pt x="10185" y="1819"/>
                  </a:lnTo>
                  <a:lnTo>
                    <a:pt x="10166" y="1775"/>
                  </a:lnTo>
                  <a:lnTo>
                    <a:pt x="10185" y="1770"/>
                  </a:lnTo>
                  <a:lnTo>
                    <a:pt x="10166" y="1726"/>
                  </a:lnTo>
                  <a:lnTo>
                    <a:pt x="10185" y="1723"/>
                  </a:lnTo>
                  <a:lnTo>
                    <a:pt x="10166" y="1678"/>
                  </a:lnTo>
                  <a:lnTo>
                    <a:pt x="10185" y="1675"/>
                  </a:lnTo>
                  <a:lnTo>
                    <a:pt x="10166" y="1631"/>
                  </a:lnTo>
                  <a:lnTo>
                    <a:pt x="10185" y="1628"/>
                  </a:lnTo>
                  <a:lnTo>
                    <a:pt x="10166" y="1582"/>
                  </a:lnTo>
                  <a:lnTo>
                    <a:pt x="10185" y="1579"/>
                  </a:lnTo>
                  <a:lnTo>
                    <a:pt x="10166" y="1534"/>
                  </a:lnTo>
                  <a:lnTo>
                    <a:pt x="10185" y="1531"/>
                  </a:lnTo>
                  <a:lnTo>
                    <a:pt x="10166" y="1487"/>
                  </a:lnTo>
                  <a:lnTo>
                    <a:pt x="10185" y="1484"/>
                  </a:lnTo>
                  <a:lnTo>
                    <a:pt x="10166" y="1439"/>
                  </a:lnTo>
                  <a:lnTo>
                    <a:pt x="10185" y="1436"/>
                  </a:lnTo>
                  <a:lnTo>
                    <a:pt x="10166" y="1392"/>
                  </a:lnTo>
                  <a:lnTo>
                    <a:pt x="10185" y="1387"/>
                  </a:lnTo>
                  <a:lnTo>
                    <a:pt x="10166" y="1343"/>
                  </a:lnTo>
                  <a:lnTo>
                    <a:pt x="10185" y="1340"/>
                  </a:lnTo>
                  <a:lnTo>
                    <a:pt x="10166" y="1295"/>
                  </a:lnTo>
                  <a:lnTo>
                    <a:pt x="10185" y="1292"/>
                  </a:lnTo>
                  <a:lnTo>
                    <a:pt x="10166" y="1248"/>
                  </a:lnTo>
                  <a:lnTo>
                    <a:pt x="10185" y="1245"/>
                  </a:lnTo>
                  <a:lnTo>
                    <a:pt x="10166" y="1199"/>
                  </a:lnTo>
                  <a:lnTo>
                    <a:pt x="10185" y="1196"/>
                  </a:lnTo>
                  <a:lnTo>
                    <a:pt x="10166" y="1151"/>
                  </a:lnTo>
                  <a:lnTo>
                    <a:pt x="10185" y="1148"/>
                  </a:lnTo>
                  <a:lnTo>
                    <a:pt x="10166" y="1104"/>
                  </a:lnTo>
                  <a:lnTo>
                    <a:pt x="10185" y="1101"/>
                  </a:lnTo>
                  <a:lnTo>
                    <a:pt x="10166" y="1056"/>
                  </a:lnTo>
                  <a:lnTo>
                    <a:pt x="10185" y="1053"/>
                  </a:lnTo>
                  <a:lnTo>
                    <a:pt x="10166" y="1009"/>
                  </a:lnTo>
                  <a:lnTo>
                    <a:pt x="10185" y="1006"/>
                  </a:lnTo>
                  <a:lnTo>
                    <a:pt x="10166" y="960"/>
                  </a:lnTo>
                  <a:lnTo>
                    <a:pt x="10185" y="957"/>
                  </a:lnTo>
                  <a:lnTo>
                    <a:pt x="10166" y="912"/>
                  </a:lnTo>
                  <a:lnTo>
                    <a:pt x="10185" y="909"/>
                  </a:lnTo>
                  <a:lnTo>
                    <a:pt x="10166" y="865"/>
                  </a:lnTo>
                  <a:lnTo>
                    <a:pt x="10185" y="862"/>
                  </a:lnTo>
                  <a:lnTo>
                    <a:pt x="10166" y="816"/>
                  </a:lnTo>
                  <a:lnTo>
                    <a:pt x="10185" y="813"/>
                  </a:lnTo>
                  <a:lnTo>
                    <a:pt x="10166" y="769"/>
                  </a:lnTo>
                  <a:lnTo>
                    <a:pt x="10185" y="765"/>
                  </a:lnTo>
                  <a:lnTo>
                    <a:pt x="10166" y="721"/>
                  </a:lnTo>
                  <a:lnTo>
                    <a:pt x="10185" y="718"/>
                  </a:lnTo>
                  <a:lnTo>
                    <a:pt x="10166" y="673"/>
                  </a:lnTo>
                  <a:lnTo>
                    <a:pt x="10185" y="670"/>
                  </a:lnTo>
                  <a:lnTo>
                    <a:pt x="10166" y="626"/>
                  </a:lnTo>
                  <a:lnTo>
                    <a:pt x="10185" y="623"/>
                  </a:lnTo>
                  <a:lnTo>
                    <a:pt x="10166" y="577"/>
                  </a:lnTo>
                  <a:lnTo>
                    <a:pt x="10185" y="574"/>
                  </a:lnTo>
                  <a:lnTo>
                    <a:pt x="10166" y="529"/>
                  </a:lnTo>
                  <a:lnTo>
                    <a:pt x="10185" y="526"/>
                  </a:lnTo>
                  <a:lnTo>
                    <a:pt x="10166" y="482"/>
                  </a:lnTo>
                  <a:lnTo>
                    <a:pt x="10185" y="479"/>
                  </a:lnTo>
                  <a:lnTo>
                    <a:pt x="10166" y="433"/>
                  </a:lnTo>
                  <a:lnTo>
                    <a:pt x="10185" y="430"/>
                  </a:lnTo>
                  <a:lnTo>
                    <a:pt x="10166" y="386"/>
                  </a:lnTo>
                  <a:lnTo>
                    <a:pt x="10185" y="382"/>
                  </a:lnTo>
                  <a:lnTo>
                    <a:pt x="10166" y="338"/>
                  </a:lnTo>
                  <a:lnTo>
                    <a:pt x="10185" y="335"/>
                  </a:lnTo>
                  <a:lnTo>
                    <a:pt x="10166" y="290"/>
                  </a:lnTo>
                  <a:lnTo>
                    <a:pt x="10185" y="287"/>
                  </a:lnTo>
                  <a:lnTo>
                    <a:pt x="10166" y="243"/>
                  </a:lnTo>
                  <a:lnTo>
                    <a:pt x="10185" y="240"/>
                  </a:lnTo>
                  <a:lnTo>
                    <a:pt x="10166" y="194"/>
                  </a:lnTo>
                  <a:lnTo>
                    <a:pt x="10185" y="191"/>
                  </a:lnTo>
                  <a:lnTo>
                    <a:pt x="10166" y="147"/>
                  </a:lnTo>
                  <a:lnTo>
                    <a:pt x="10185" y="143"/>
                  </a:lnTo>
                  <a:lnTo>
                    <a:pt x="10166" y="99"/>
                  </a:lnTo>
                  <a:lnTo>
                    <a:pt x="10185" y="96"/>
                  </a:lnTo>
                  <a:lnTo>
                    <a:pt x="10166" y="50"/>
                  </a:lnTo>
                  <a:lnTo>
                    <a:pt x="10185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736225" y="3964125"/>
              <a:ext cx="54775" cy="137050"/>
            </a:xfrm>
            <a:custGeom>
              <a:avLst/>
              <a:gdLst/>
              <a:ahLst/>
              <a:cxnLst/>
              <a:rect l="l" t="t" r="r" b="b"/>
              <a:pathLst>
                <a:path w="2191" h="5482" extrusionOk="0">
                  <a:moveTo>
                    <a:pt x="1870" y="5482"/>
                  </a:moveTo>
                  <a:lnTo>
                    <a:pt x="2191" y="4789"/>
                  </a:lnTo>
                  <a:lnTo>
                    <a:pt x="2170" y="4786"/>
                  </a:lnTo>
                  <a:lnTo>
                    <a:pt x="2191" y="4742"/>
                  </a:lnTo>
                  <a:lnTo>
                    <a:pt x="2170" y="4739"/>
                  </a:lnTo>
                  <a:lnTo>
                    <a:pt x="2191" y="4693"/>
                  </a:lnTo>
                  <a:lnTo>
                    <a:pt x="2170" y="4690"/>
                  </a:lnTo>
                  <a:lnTo>
                    <a:pt x="2191" y="4646"/>
                  </a:lnTo>
                  <a:lnTo>
                    <a:pt x="2170" y="4643"/>
                  </a:lnTo>
                  <a:lnTo>
                    <a:pt x="2191" y="4598"/>
                  </a:lnTo>
                  <a:lnTo>
                    <a:pt x="2170" y="4595"/>
                  </a:lnTo>
                  <a:lnTo>
                    <a:pt x="2191" y="4549"/>
                  </a:lnTo>
                  <a:lnTo>
                    <a:pt x="2170" y="4546"/>
                  </a:lnTo>
                  <a:lnTo>
                    <a:pt x="2191" y="4503"/>
                  </a:lnTo>
                  <a:lnTo>
                    <a:pt x="2170" y="4500"/>
                  </a:lnTo>
                  <a:lnTo>
                    <a:pt x="2191" y="4454"/>
                  </a:lnTo>
                  <a:lnTo>
                    <a:pt x="2170" y="4451"/>
                  </a:lnTo>
                  <a:lnTo>
                    <a:pt x="2191" y="4407"/>
                  </a:lnTo>
                  <a:lnTo>
                    <a:pt x="2170" y="4403"/>
                  </a:lnTo>
                  <a:lnTo>
                    <a:pt x="2191" y="4359"/>
                  </a:lnTo>
                  <a:lnTo>
                    <a:pt x="2170" y="4356"/>
                  </a:lnTo>
                  <a:lnTo>
                    <a:pt x="2191" y="4310"/>
                  </a:lnTo>
                  <a:lnTo>
                    <a:pt x="2170" y="4307"/>
                  </a:lnTo>
                  <a:lnTo>
                    <a:pt x="2191" y="4263"/>
                  </a:lnTo>
                  <a:lnTo>
                    <a:pt x="2170" y="4260"/>
                  </a:lnTo>
                  <a:lnTo>
                    <a:pt x="2191" y="4215"/>
                  </a:lnTo>
                  <a:lnTo>
                    <a:pt x="2170" y="4212"/>
                  </a:lnTo>
                  <a:lnTo>
                    <a:pt x="2191" y="4166"/>
                  </a:lnTo>
                  <a:lnTo>
                    <a:pt x="2170" y="4163"/>
                  </a:lnTo>
                  <a:lnTo>
                    <a:pt x="2191" y="4120"/>
                  </a:lnTo>
                  <a:lnTo>
                    <a:pt x="2170" y="4117"/>
                  </a:lnTo>
                  <a:lnTo>
                    <a:pt x="2191" y="4071"/>
                  </a:lnTo>
                  <a:lnTo>
                    <a:pt x="2170" y="4068"/>
                  </a:lnTo>
                  <a:lnTo>
                    <a:pt x="2191" y="4024"/>
                  </a:lnTo>
                  <a:lnTo>
                    <a:pt x="2170" y="4020"/>
                  </a:lnTo>
                  <a:lnTo>
                    <a:pt x="2191" y="3976"/>
                  </a:lnTo>
                  <a:lnTo>
                    <a:pt x="2170" y="3973"/>
                  </a:lnTo>
                  <a:lnTo>
                    <a:pt x="2191" y="3927"/>
                  </a:lnTo>
                  <a:lnTo>
                    <a:pt x="2170" y="3924"/>
                  </a:lnTo>
                  <a:lnTo>
                    <a:pt x="2191" y="3880"/>
                  </a:lnTo>
                  <a:lnTo>
                    <a:pt x="2170" y="3877"/>
                  </a:lnTo>
                  <a:lnTo>
                    <a:pt x="2191" y="3832"/>
                  </a:lnTo>
                  <a:lnTo>
                    <a:pt x="2170" y="3829"/>
                  </a:lnTo>
                  <a:lnTo>
                    <a:pt x="2191" y="3785"/>
                  </a:lnTo>
                  <a:lnTo>
                    <a:pt x="2170" y="3780"/>
                  </a:lnTo>
                  <a:lnTo>
                    <a:pt x="2191" y="3737"/>
                  </a:lnTo>
                  <a:lnTo>
                    <a:pt x="2170" y="3734"/>
                  </a:lnTo>
                  <a:lnTo>
                    <a:pt x="2191" y="3688"/>
                  </a:lnTo>
                  <a:lnTo>
                    <a:pt x="2170" y="3685"/>
                  </a:lnTo>
                  <a:lnTo>
                    <a:pt x="2191" y="3641"/>
                  </a:lnTo>
                  <a:lnTo>
                    <a:pt x="2170" y="3638"/>
                  </a:lnTo>
                  <a:lnTo>
                    <a:pt x="2191" y="3593"/>
                  </a:lnTo>
                  <a:lnTo>
                    <a:pt x="2170" y="3590"/>
                  </a:lnTo>
                  <a:lnTo>
                    <a:pt x="2191" y="3544"/>
                  </a:lnTo>
                  <a:lnTo>
                    <a:pt x="2170" y="3541"/>
                  </a:lnTo>
                  <a:lnTo>
                    <a:pt x="2191" y="3497"/>
                  </a:lnTo>
                  <a:lnTo>
                    <a:pt x="2170" y="3494"/>
                  </a:lnTo>
                  <a:lnTo>
                    <a:pt x="2191" y="3449"/>
                  </a:lnTo>
                  <a:lnTo>
                    <a:pt x="2170" y="3446"/>
                  </a:lnTo>
                  <a:lnTo>
                    <a:pt x="2191" y="3402"/>
                  </a:lnTo>
                  <a:lnTo>
                    <a:pt x="2170" y="3397"/>
                  </a:lnTo>
                  <a:lnTo>
                    <a:pt x="2191" y="3354"/>
                  </a:lnTo>
                  <a:lnTo>
                    <a:pt x="2170" y="3351"/>
                  </a:lnTo>
                  <a:lnTo>
                    <a:pt x="2191" y="3305"/>
                  </a:lnTo>
                  <a:lnTo>
                    <a:pt x="2170" y="3302"/>
                  </a:lnTo>
                  <a:lnTo>
                    <a:pt x="2191" y="3258"/>
                  </a:lnTo>
                  <a:lnTo>
                    <a:pt x="2170" y="3255"/>
                  </a:lnTo>
                  <a:lnTo>
                    <a:pt x="2191" y="3210"/>
                  </a:lnTo>
                  <a:lnTo>
                    <a:pt x="2170" y="3207"/>
                  </a:lnTo>
                  <a:lnTo>
                    <a:pt x="2191" y="3161"/>
                  </a:lnTo>
                  <a:lnTo>
                    <a:pt x="2170" y="3158"/>
                  </a:lnTo>
                  <a:lnTo>
                    <a:pt x="2191" y="3114"/>
                  </a:lnTo>
                  <a:lnTo>
                    <a:pt x="2170" y="3111"/>
                  </a:lnTo>
                  <a:lnTo>
                    <a:pt x="2191" y="3066"/>
                  </a:lnTo>
                  <a:lnTo>
                    <a:pt x="2170" y="3063"/>
                  </a:lnTo>
                  <a:lnTo>
                    <a:pt x="2191" y="3019"/>
                  </a:lnTo>
                  <a:lnTo>
                    <a:pt x="2170" y="3016"/>
                  </a:lnTo>
                  <a:lnTo>
                    <a:pt x="2191" y="2971"/>
                  </a:lnTo>
                  <a:lnTo>
                    <a:pt x="2170" y="2968"/>
                  </a:lnTo>
                  <a:lnTo>
                    <a:pt x="2191" y="2922"/>
                  </a:lnTo>
                  <a:lnTo>
                    <a:pt x="2170" y="2919"/>
                  </a:lnTo>
                  <a:lnTo>
                    <a:pt x="2191" y="2875"/>
                  </a:lnTo>
                  <a:lnTo>
                    <a:pt x="2170" y="2872"/>
                  </a:lnTo>
                  <a:lnTo>
                    <a:pt x="2191" y="2827"/>
                  </a:lnTo>
                  <a:lnTo>
                    <a:pt x="2170" y="2824"/>
                  </a:lnTo>
                  <a:lnTo>
                    <a:pt x="2191" y="2780"/>
                  </a:lnTo>
                  <a:lnTo>
                    <a:pt x="2170" y="2775"/>
                  </a:lnTo>
                  <a:lnTo>
                    <a:pt x="2191" y="2731"/>
                  </a:lnTo>
                  <a:lnTo>
                    <a:pt x="2170" y="2728"/>
                  </a:lnTo>
                  <a:lnTo>
                    <a:pt x="2191" y="2683"/>
                  </a:lnTo>
                  <a:lnTo>
                    <a:pt x="2170" y="2680"/>
                  </a:lnTo>
                  <a:lnTo>
                    <a:pt x="2191" y="2636"/>
                  </a:lnTo>
                  <a:lnTo>
                    <a:pt x="2170" y="2633"/>
                  </a:lnTo>
                  <a:lnTo>
                    <a:pt x="2191" y="2588"/>
                  </a:lnTo>
                  <a:lnTo>
                    <a:pt x="2170" y="2585"/>
                  </a:lnTo>
                  <a:lnTo>
                    <a:pt x="2191" y="2539"/>
                  </a:lnTo>
                  <a:lnTo>
                    <a:pt x="2170" y="2536"/>
                  </a:lnTo>
                  <a:lnTo>
                    <a:pt x="2191" y="2492"/>
                  </a:lnTo>
                  <a:lnTo>
                    <a:pt x="2170" y="2489"/>
                  </a:lnTo>
                  <a:lnTo>
                    <a:pt x="2191" y="2444"/>
                  </a:lnTo>
                  <a:lnTo>
                    <a:pt x="2170" y="2441"/>
                  </a:lnTo>
                  <a:lnTo>
                    <a:pt x="2191" y="2397"/>
                  </a:lnTo>
                  <a:lnTo>
                    <a:pt x="2170" y="2392"/>
                  </a:lnTo>
                  <a:lnTo>
                    <a:pt x="2191" y="2348"/>
                  </a:lnTo>
                  <a:lnTo>
                    <a:pt x="2170" y="2345"/>
                  </a:lnTo>
                  <a:lnTo>
                    <a:pt x="2191" y="2300"/>
                  </a:lnTo>
                  <a:lnTo>
                    <a:pt x="2170" y="2297"/>
                  </a:lnTo>
                  <a:lnTo>
                    <a:pt x="2191" y="2253"/>
                  </a:lnTo>
                  <a:lnTo>
                    <a:pt x="2170" y="2250"/>
                  </a:lnTo>
                  <a:lnTo>
                    <a:pt x="2191" y="2205"/>
                  </a:lnTo>
                  <a:lnTo>
                    <a:pt x="2170" y="2202"/>
                  </a:lnTo>
                  <a:lnTo>
                    <a:pt x="2191" y="2158"/>
                  </a:lnTo>
                  <a:lnTo>
                    <a:pt x="2170" y="2153"/>
                  </a:lnTo>
                  <a:lnTo>
                    <a:pt x="2191" y="2109"/>
                  </a:lnTo>
                  <a:lnTo>
                    <a:pt x="2170" y="2106"/>
                  </a:lnTo>
                  <a:lnTo>
                    <a:pt x="2191" y="2061"/>
                  </a:lnTo>
                  <a:lnTo>
                    <a:pt x="2170" y="2058"/>
                  </a:lnTo>
                  <a:lnTo>
                    <a:pt x="2191" y="2014"/>
                  </a:lnTo>
                  <a:lnTo>
                    <a:pt x="2170" y="2011"/>
                  </a:lnTo>
                  <a:lnTo>
                    <a:pt x="2191" y="1965"/>
                  </a:lnTo>
                  <a:lnTo>
                    <a:pt x="2170" y="1962"/>
                  </a:lnTo>
                  <a:lnTo>
                    <a:pt x="2191" y="1917"/>
                  </a:lnTo>
                  <a:lnTo>
                    <a:pt x="2170" y="1914"/>
                  </a:lnTo>
                  <a:lnTo>
                    <a:pt x="2191" y="1870"/>
                  </a:lnTo>
                  <a:lnTo>
                    <a:pt x="2170" y="1867"/>
                  </a:lnTo>
                  <a:lnTo>
                    <a:pt x="2191" y="1822"/>
                  </a:lnTo>
                  <a:lnTo>
                    <a:pt x="2170" y="1819"/>
                  </a:lnTo>
                  <a:lnTo>
                    <a:pt x="2191" y="1775"/>
                  </a:lnTo>
                  <a:lnTo>
                    <a:pt x="2170" y="1770"/>
                  </a:lnTo>
                  <a:lnTo>
                    <a:pt x="2191" y="1726"/>
                  </a:lnTo>
                  <a:lnTo>
                    <a:pt x="2170" y="1723"/>
                  </a:lnTo>
                  <a:lnTo>
                    <a:pt x="2191" y="1678"/>
                  </a:lnTo>
                  <a:lnTo>
                    <a:pt x="2170" y="1675"/>
                  </a:lnTo>
                  <a:lnTo>
                    <a:pt x="2191" y="1631"/>
                  </a:lnTo>
                  <a:lnTo>
                    <a:pt x="2170" y="1628"/>
                  </a:lnTo>
                  <a:lnTo>
                    <a:pt x="2191" y="1582"/>
                  </a:lnTo>
                  <a:lnTo>
                    <a:pt x="2170" y="1579"/>
                  </a:lnTo>
                  <a:lnTo>
                    <a:pt x="2191" y="1534"/>
                  </a:lnTo>
                  <a:lnTo>
                    <a:pt x="2170" y="1531"/>
                  </a:lnTo>
                  <a:lnTo>
                    <a:pt x="2191" y="1487"/>
                  </a:lnTo>
                  <a:lnTo>
                    <a:pt x="2170" y="1484"/>
                  </a:lnTo>
                  <a:lnTo>
                    <a:pt x="2191" y="1439"/>
                  </a:lnTo>
                  <a:lnTo>
                    <a:pt x="2170" y="1436"/>
                  </a:lnTo>
                  <a:lnTo>
                    <a:pt x="2191" y="1392"/>
                  </a:lnTo>
                  <a:lnTo>
                    <a:pt x="2170" y="1389"/>
                  </a:lnTo>
                  <a:lnTo>
                    <a:pt x="2191" y="1343"/>
                  </a:lnTo>
                  <a:lnTo>
                    <a:pt x="2170" y="1340"/>
                  </a:lnTo>
                  <a:lnTo>
                    <a:pt x="2191" y="1295"/>
                  </a:lnTo>
                  <a:lnTo>
                    <a:pt x="2170" y="1292"/>
                  </a:lnTo>
                  <a:lnTo>
                    <a:pt x="2191" y="1248"/>
                  </a:lnTo>
                  <a:lnTo>
                    <a:pt x="2170" y="1245"/>
                  </a:lnTo>
                  <a:lnTo>
                    <a:pt x="2191" y="1199"/>
                  </a:lnTo>
                  <a:lnTo>
                    <a:pt x="2170" y="1196"/>
                  </a:lnTo>
                  <a:lnTo>
                    <a:pt x="2191" y="1152"/>
                  </a:lnTo>
                  <a:lnTo>
                    <a:pt x="2170" y="1148"/>
                  </a:lnTo>
                  <a:lnTo>
                    <a:pt x="2191" y="1104"/>
                  </a:lnTo>
                  <a:lnTo>
                    <a:pt x="2170" y="1101"/>
                  </a:lnTo>
                  <a:lnTo>
                    <a:pt x="2191" y="1056"/>
                  </a:lnTo>
                  <a:lnTo>
                    <a:pt x="2170" y="1053"/>
                  </a:lnTo>
                  <a:lnTo>
                    <a:pt x="2191" y="1009"/>
                  </a:lnTo>
                  <a:lnTo>
                    <a:pt x="2170" y="1006"/>
                  </a:lnTo>
                  <a:lnTo>
                    <a:pt x="2191" y="960"/>
                  </a:lnTo>
                  <a:lnTo>
                    <a:pt x="2170" y="957"/>
                  </a:lnTo>
                  <a:lnTo>
                    <a:pt x="2191" y="912"/>
                  </a:lnTo>
                  <a:lnTo>
                    <a:pt x="2170" y="909"/>
                  </a:lnTo>
                  <a:lnTo>
                    <a:pt x="2191" y="865"/>
                  </a:lnTo>
                  <a:lnTo>
                    <a:pt x="2170" y="862"/>
                  </a:lnTo>
                  <a:lnTo>
                    <a:pt x="2191" y="816"/>
                  </a:lnTo>
                  <a:lnTo>
                    <a:pt x="2170" y="813"/>
                  </a:lnTo>
                  <a:lnTo>
                    <a:pt x="2191" y="769"/>
                  </a:lnTo>
                  <a:lnTo>
                    <a:pt x="2170" y="765"/>
                  </a:lnTo>
                  <a:lnTo>
                    <a:pt x="2191" y="721"/>
                  </a:lnTo>
                  <a:lnTo>
                    <a:pt x="2170" y="718"/>
                  </a:lnTo>
                  <a:lnTo>
                    <a:pt x="2191" y="673"/>
                  </a:lnTo>
                  <a:lnTo>
                    <a:pt x="2170" y="670"/>
                  </a:lnTo>
                  <a:lnTo>
                    <a:pt x="2191" y="626"/>
                  </a:lnTo>
                  <a:lnTo>
                    <a:pt x="2170" y="623"/>
                  </a:lnTo>
                  <a:lnTo>
                    <a:pt x="2191" y="577"/>
                  </a:lnTo>
                  <a:lnTo>
                    <a:pt x="2170" y="574"/>
                  </a:lnTo>
                  <a:lnTo>
                    <a:pt x="2191" y="529"/>
                  </a:lnTo>
                  <a:lnTo>
                    <a:pt x="2170" y="526"/>
                  </a:lnTo>
                  <a:lnTo>
                    <a:pt x="2191" y="482"/>
                  </a:lnTo>
                  <a:lnTo>
                    <a:pt x="2170" y="479"/>
                  </a:lnTo>
                  <a:lnTo>
                    <a:pt x="2191" y="433"/>
                  </a:lnTo>
                  <a:lnTo>
                    <a:pt x="2170" y="430"/>
                  </a:lnTo>
                  <a:lnTo>
                    <a:pt x="2191" y="386"/>
                  </a:lnTo>
                  <a:lnTo>
                    <a:pt x="2170" y="382"/>
                  </a:lnTo>
                  <a:lnTo>
                    <a:pt x="2191" y="338"/>
                  </a:lnTo>
                  <a:lnTo>
                    <a:pt x="2170" y="335"/>
                  </a:lnTo>
                  <a:lnTo>
                    <a:pt x="2191" y="290"/>
                  </a:lnTo>
                  <a:lnTo>
                    <a:pt x="2170" y="287"/>
                  </a:lnTo>
                  <a:lnTo>
                    <a:pt x="2191" y="243"/>
                  </a:lnTo>
                  <a:lnTo>
                    <a:pt x="2170" y="240"/>
                  </a:lnTo>
                  <a:lnTo>
                    <a:pt x="2191" y="194"/>
                  </a:lnTo>
                  <a:lnTo>
                    <a:pt x="2170" y="191"/>
                  </a:lnTo>
                  <a:lnTo>
                    <a:pt x="2191" y="147"/>
                  </a:lnTo>
                  <a:lnTo>
                    <a:pt x="2170" y="143"/>
                  </a:lnTo>
                  <a:lnTo>
                    <a:pt x="2191" y="99"/>
                  </a:lnTo>
                  <a:lnTo>
                    <a:pt x="2170" y="96"/>
                  </a:lnTo>
                  <a:lnTo>
                    <a:pt x="2191" y="50"/>
                  </a:lnTo>
                  <a:lnTo>
                    <a:pt x="2170" y="47"/>
                  </a:lnTo>
                  <a:lnTo>
                    <a:pt x="2191" y="3"/>
                  </a:lnTo>
                  <a:lnTo>
                    <a:pt x="2170" y="0"/>
                  </a:lnTo>
                  <a:lnTo>
                    <a:pt x="0" y="4674"/>
                  </a:lnTo>
                  <a:cubicBezTo>
                    <a:pt x="647" y="4917"/>
                    <a:pt x="1269" y="5188"/>
                    <a:pt x="1871" y="5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12000" y="4098975"/>
              <a:ext cx="149650" cy="179525"/>
            </a:xfrm>
            <a:custGeom>
              <a:avLst/>
              <a:gdLst/>
              <a:ahLst/>
              <a:cxnLst/>
              <a:rect l="l" t="t" r="r" b="b"/>
              <a:pathLst>
                <a:path w="5986" h="7181" extrusionOk="0">
                  <a:moveTo>
                    <a:pt x="4064" y="7180"/>
                  </a:moveTo>
                  <a:cubicBezTo>
                    <a:pt x="4309" y="5897"/>
                    <a:pt x="4948" y="4633"/>
                    <a:pt x="5985" y="3455"/>
                  </a:cubicBezTo>
                  <a:lnTo>
                    <a:pt x="1" y="0"/>
                  </a:lnTo>
                  <a:lnTo>
                    <a:pt x="42" y="24"/>
                  </a:lnTo>
                  <a:lnTo>
                    <a:pt x="1" y="49"/>
                  </a:lnTo>
                  <a:lnTo>
                    <a:pt x="42" y="71"/>
                  </a:lnTo>
                  <a:lnTo>
                    <a:pt x="1" y="96"/>
                  </a:lnTo>
                  <a:lnTo>
                    <a:pt x="42" y="120"/>
                  </a:lnTo>
                  <a:lnTo>
                    <a:pt x="1" y="144"/>
                  </a:lnTo>
                  <a:lnTo>
                    <a:pt x="42" y="168"/>
                  </a:lnTo>
                  <a:lnTo>
                    <a:pt x="1" y="191"/>
                  </a:lnTo>
                  <a:lnTo>
                    <a:pt x="42" y="215"/>
                  </a:lnTo>
                  <a:lnTo>
                    <a:pt x="1" y="239"/>
                  </a:lnTo>
                  <a:lnTo>
                    <a:pt x="42" y="264"/>
                  </a:lnTo>
                  <a:lnTo>
                    <a:pt x="1" y="288"/>
                  </a:lnTo>
                  <a:lnTo>
                    <a:pt x="42" y="312"/>
                  </a:lnTo>
                  <a:lnTo>
                    <a:pt x="1" y="335"/>
                  </a:lnTo>
                  <a:lnTo>
                    <a:pt x="42" y="359"/>
                  </a:lnTo>
                  <a:lnTo>
                    <a:pt x="1" y="383"/>
                  </a:lnTo>
                  <a:lnTo>
                    <a:pt x="42" y="407"/>
                  </a:lnTo>
                  <a:lnTo>
                    <a:pt x="1" y="432"/>
                  </a:lnTo>
                  <a:lnTo>
                    <a:pt x="42" y="456"/>
                  </a:lnTo>
                  <a:lnTo>
                    <a:pt x="1" y="480"/>
                  </a:lnTo>
                  <a:lnTo>
                    <a:pt x="42" y="503"/>
                  </a:lnTo>
                  <a:lnTo>
                    <a:pt x="1" y="527"/>
                  </a:lnTo>
                  <a:lnTo>
                    <a:pt x="42" y="550"/>
                  </a:lnTo>
                  <a:lnTo>
                    <a:pt x="1" y="574"/>
                  </a:lnTo>
                  <a:lnTo>
                    <a:pt x="42" y="598"/>
                  </a:lnTo>
                  <a:lnTo>
                    <a:pt x="1" y="622"/>
                  </a:lnTo>
                  <a:lnTo>
                    <a:pt x="42" y="647"/>
                  </a:lnTo>
                  <a:lnTo>
                    <a:pt x="1" y="669"/>
                  </a:lnTo>
                  <a:lnTo>
                    <a:pt x="42" y="694"/>
                  </a:lnTo>
                  <a:lnTo>
                    <a:pt x="1" y="718"/>
                  </a:lnTo>
                  <a:lnTo>
                    <a:pt x="42" y="742"/>
                  </a:lnTo>
                  <a:lnTo>
                    <a:pt x="1" y="766"/>
                  </a:lnTo>
                  <a:lnTo>
                    <a:pt x="42" y="789"/>
                  </a:lnTo>
                  <a:lnTo>
                    <a:pt x="1" y="813"/>
                  </a:lnTo>
                  <a:lnTo>
                    <a:pt x="42" y="837"/>
                  </a:lnTo>
                  <a:lnTo>
                    <a:pt x="1" y="862"/>
                  </a:lnTo>
                  <a:lnTo>
                    <a:pt x="42" y="886"/>
                  </a:lnTo>
                  <a:lnTo>
                    <a:pt x="1" y="910"/>
                  </a:lnTo>
                  <a:lnTo>
                    <a:pt x="42" y="933"/>
                  </a:lnTo>
                  <a:lnTo>
                    <a:pt x="1" y="957"/>
                  </a:lnTo>
                  <a:lnTo>
                    <a:pt x="42" y="981"/>
                  </a:lnTo>
                  <a:lnTo>
                    <a:pt x="1" y="1005"/>
                  </a:lnTo>
                  <a:lnTo>
                    <a:pt x="42" y="1030"/>
                  </a:lnTo>
                  <a:lnTo>
                    <a:pt x="1" y="1052"/>
                  </a:lnTo>
                  <a:lnTo>
                    <a:pt x="42" y="1077"/>
                  </a:lnTo>
                  <a:lnTo>
                    <a:pt x="1" y="1101"/>
                  </a:lnTo>
                  <a:lnTo>
                    <a:pt x="42" y="1125"/>
                  </a:lnTo>
                  <a:lnTo>
                    <a:pt x="1" y="1149"/>
                  </a:lnTo>
                  <a:lnTo>
                    <a:pt x="42" y="1173"/>
                  </a:lnTo>
                  <a:lnTo>
                    <a:pt x="1" y="1196"/>
                  </a:lnTo>
                  <a:lnTo>
                    <a:pt x="42" y="1220"/>
                  </a:lnTo>
                  <a:lnTo>
                    <a:pt x="1" y="1246"/>
                  </a:lnTo>
                  <a:lnTo>
                    <a:pt x="42" y="1269"/>
                  </a:lnTo>
                  <a:lnTo>
                    <a:pt x="1" y="1293"/>
                  </a:lnTo>
                  <a:lnTo>
                    <a:pt x="42" y="1317"/>
                  </a:lnTo>
                  <a:lnTo>
                    <a:pt x="1" y="1340"/>
                  </a:lnTo>
                  <a:lnTo>
                    <a:pt x="42" y="1364"/>
                  </a:lnTo>
                  <a:lnTo>
                    <a:pt x="1" y="1388"/>
                  </a:lnTo>
                  <a:lnTo>
                    <a:pt x="42" y="1411"/>
                  </a:lnTo>
                  <a:lnTo>
                    <a:pt x="1" y="1435"/>
                  </a:lnTo>
                  <a:lnTo>
                    <a:pt x="42" y="1460"/>
                  </a:lnTo>
                  <a:lnTo>
                    <a:pt x="1" y="1484"/>
                  </a:lnTo>
                  <a:lnTo>
                    <a:pt x="42" y="1508"/>
                  </a:lnTo>
                  <a:lnTo>
                    <a:pt x="1" y="1532"/>
                  </a:lnTo>
                  <a:lnTo>
                    <a:pt x="42" y="1556"/>
                  </a:lnTo>
                  <a:lnTo>
                    <a:pt x="1" y="1579"/>
                  </a:lnTo>
                  <a:lnTo>
                    <a:pt x="42" y="1603"/>
                  </a:lnTo>
                  <a:lnTo>
                    <a:pt x="1" y="1628"/>
                  </a:lnTo>
                  <a:lnTo>
                    <a:pt x="42" y="1652"/>
                  </a:lnTo>
                  <a:lnTo>
                    <a:pt x="1" y="1676"/>
                  </a:lnTo>
                  <a:lnTo>
                    <a:pt x="42" y="1699"/>
                  </a:lnTo>
                  <a:lnTo>
                    <a:pt x="1" y="1723"/>
                  </a:lnTo>
                  <a:lnTo>
                    <a:pt x="42" y="1747"/>
                  </a:lnTo>
                  <a:lnTo>
                    <a:pt x="1" y="1771"/>
                  </a:lnTo>
                  <a:lnTo>
                    <a:pt x="42" y="1796"/>
                  </a:lnTo>
                  <a:lnTo>
                    <a:pt x="1" y="1818"/>
                  </a:lnTo>
                  <a:lnTo>
                    <a:pt x="42" y="1843"/>
                  </a:lnTo>
                  <a:lnTo>
                    <a:pt x="1" y="1867"/>
                  </a:lnTo>
                  <a:lnTo>
                    <a:pt x="42" y="1891"/>
                  </a:lnTo>
                  <a:lnTo>
                    <a:pt x="1" y="1915"/>
                  </a:lnTo>
                  <a:lnTo>
                    <a:pt x="42" y="1938"/>
                  </a:lnTo>
                  <a:lnTo>
                    <a:pt x="1" y="1962"/>
                  </a:lnTo>
                  <a:lnTo>
                    <a:pt x="42" y="1986"/>
                  </a:lnTo>
                  <a:lnTo>
                    <a:pt x="1" y="2011"/>
                  </a:lnTo>
                  <a:lnTo>
                    <a:pt x="42" y="2035"/>
                  </a:lnTo>
                  <a:lnTo>
                    <a:pt x="1" y="2059"/>
                  </a:lnTo>
                  <a:lnTo>
                    <a:pt x="42" y="2083"/>
                  </a:lnTo>
                  <a:lnTo>
                    <a:pt x="1" y="2107"/>
                  </a:lnTo>
                  <a:lnTo>
                    <a:pt x="42" y="2130"/>
                  </a:lnTo>
                  <a:lnTo>
                    <a:pt x="1" y="2154"/>
                  </a:lnTo>
                  <a:lnTo>
                    <a:pt x="42" y="2177"/>
                  </a:lnTo>
                  <a:lnTo>
                    <a:pt x="1" y="2201"/>
                  </a:lnTo>
                  <a:lnTo>
                    <a:pt x="42" y="2226"/>
                  </a:lnTo>
                  <a:lnTo>
                    <a:pt x="1" y="2250"/>
                  </a:lnTo>
                  <a:lnTo>
                    <a:pt x="42" y="2274"/>
                  </a:lnTo>
                  <a:lnTo>
                    <a:pt x="1" y="2298"/>
                  </a:lnTo>
                  <a:lnTo>
                    <a:pt x="42" y="2321"/>
                  </a:lnTo>
                  <a:lnTo>
                    <a:pt x="1" y="2345"/>
                  </a:lnTo>
                  <a:lnTo>
                    <a:pt x="42" y="2369"/>
                  </a:lnTo>
                  <a:lnTo>
                    <a:pt x="1" y="2394"/>
                  </a:lnTo>
                  <a:lnTo>
                    <a:pt x="42" y="2418"/>
                  </a:lnTo>
                  <a:lnTo>
                    <a:pt x="1" y="2441"/>
                  </a:lnTo>
                  <a:lnTo>
                    <a:pt x="42" y="2465"/>
                  </a:lnTo>
                  <a:lnTo>
                    <a:pt x="1" y="2489"/>
                  </a:lnTo>
                  <a:lnTo>
                    <a:pt x="42" y="2513"/>
                  </a:lnTo>
                  <a:lnTo>
                    <a:pt x="1" y="2537"/>
                  </a:lnTo>
                  <a:lnTo>
                    <a:pt x="42" y="2562"/>
                  </a:lnTo>
                  <a:lnTo>
                    <a:pt x="1" y="2584"/>
                  </a:lnTo>
                  <a:lnTo>
                    <a:pt x="42" y="2609"/>
                  </a:lnTo>
                  <a:lnTo>
                    <a:pt x="1" y="2633"/>
                  </a:lnTo>
                  <a:lnTo>
                    <a:pt x="42" y="2657"/>
                  </a:lnTo>
                  <a:lnTo>
                    <a:pt x="1" y="2681"/>
                  </a:lnTo>
                  <a:lnTo>
                    <a:pt x="42" y="2704"/>
                  </a:lnTo>
                  <a:lnTo>
                    <a:pt x="1" y="2728"/>
                  </a:lnTo>
                  <a:lnTo>
                    <a:pt x="42" y="2752"/>
                  </a:lnTo>
                  <a:lnTo>
                    <a:pt x="1" y="2777"/>
                  </a:lnTo>
                  <a:lnTo>
                    <a:pt x="42" y="2801"/>
                  </a:lnTo>
                  <a:lnTo>
                    <a:pt x="1" y="2824"/>
                  </a:lnTo>
                  <a:lnTo>
                    <a:pt x="42" y="2848"/>
                  </a:lnTo>
                  <a:lnTo>
                    <a:pt x="1" y="2873"/>
                  </a:lnTo>
                  <a:lnTo>
                    <a:pt x="42" y="2896"/>
                  </a:lnTo>
                  <a:lnTo>
                    <a:pt x="1" y="2920"/>
                  </a:lnTo>
                  <a:lnTo>
                    <a:pt x="42" y="2945"/>
                  </a:lnTo>
                  <a:lnTo>
                    <a:pt x="1" y="2967"/>
                  </a:lnTo>
                  <a:lnTo>
                    <a:pt x="42" y="2992"/>
                  </a:lnTo>
                  <a:lnTo>
                    <a:pt x="1" y="3016"/>
                  </a:lnTo>
                  <a:lnTo>
                    <a:pt x="42" y="3038"/>
                  </a:lnTo>
                  <a:lnTo>
                    <a:pt x="1" y="3063"/>
                  </a:lnTo>
                  <a:lnTo>
                    <a:pt x="42" y="3087"/>
                  </a:lnTo>
                  <a:lnTo>
                    <a:pt x="1" y="3111"/>
                  </a:lnTo>
                  <a:lnTo>
                    <a:pt x="42" y="3135"/>
                  </a:lnTo>
                  <a:lnTo>
                    <a:pt x="1" y="3158"/>
                  </a:lnTo>
                  <a:lnTo>
                    <a:pt x="42" y="3182"/>
                  </a:lnTo>
                  <a:lnTo>
                    <a:pt x="1" y="3207"/>
                  </a:lnTo>
                  <a:lnTo>
                    <a:pt x="42" y="3231"/>
                  </a:lnTo>
                  <a:lnTo>
                    <a:pt x="1" y="3255"/>
                  </a:lnTo>
                  <a:lnTo>
                    <a:pt x="42" y="3279"/>
                  </a:lnTo>
                  <a:lnTo>
                    <a:pt x="1" y="3303"/>
                  </a:lnTo>
                  <a:lnTo>
                    <a:pt x="42" y="3326"/>
                  </a:lnTo>
                  <a:lnTo>
                    <a:pt x="1" y="3350"/>
                  </a:lnTo>
                  <a:lnTo>
                    <a:pt x="42" y="3375"/>
                  </a:lnTo>
                  <a:lnTo>
                    <a:pt x="1" y="3399"/>
                  </a:lnTo>
                  <a:lnTo>
                    <a:pt x="42" y="3423"/>
                  </a:lnTo>
                  <a:lnTo>
                    <a:pt x="1" y="3446"/>
                  </a:lnTo>
                  <a:lnTo>
                    <a:pt x="42" y="3470"/>
                  </a:lnTo>
                  <a:lnTo>
                    <a:pt x="1" y="3494"/>
                  </a:lnTo>
                  <a:lnTo>
                    <a:pt x="42" y="3518"/>
                  </a:lnTo>
                  <a:lnTo>
                    <a:pt x="1" y="3543"/>
                  </a:lnTo>
                  <a:lnTo>
                    <a:pt x="42" y="3565"/>
                  </a:lnTo>
                  <a:lnTo>
                    <a:pt x="1" y="3590"/>
                  </a:lnTo>
                  <a:lnTo>
                    <a:pt x="42" y="3614"/>
                  </a:lnTo>
                  <a:lnTo>
                    <a:pt x="1" y="3638"/>
                  </a:lnTo>
                  <a:lnTo>
                    <a:pt x="42" y="3662"/>
                  </a:lnTo>
                  <a:lnTo>
                    <a:pt x="1" y="3686"/>
                  </a:lnTo>
                  <a:lnTo>
                    <a:pt x="42" y="3711"/>
                  </a:lnTo>
                  <a:lnTo>
                    <a:pt x="1" y="3735"/>
                  </a:lnTo>
                  <a:lnTo>
                    <a:pt x="42" y="3758"/>
                  </a:lnTo>
                  <a:lnTo>
                    <a:pt x="1" y="3782"/>
                  </a:lnTo>
                  <a:lnTo>
                    <a:pt x="42" y="3804"/>
                  </a:lnTo>
                  <a:lnTo>
                    <a:pt x="1" y="3829"/>
                  </a:lnTo>
                  <a:lnTo>
                    <a:pt x="42" y="3853"/>
                  </a:lnTo>
                  <a:lnTo>
                    <a:pt x="1" y="3877"/>
                  </a:lnTo>
                  <a:lnTo>
                    <a:pt x="42" y="3901"/>
                  </a:lnTo>
                  <a:lnTo>
                    <a:pt x="1" y="3926"/>
                  </a:lnTo>
                  <a:lnTo>
                    <a:pt x="42" y="3948"/>
                  </a:lnTo>
                  <a:lnTo>
                    <a:pt x="1" y="3973"/>
                  </a:lnTo>
                  <a:lnTo>
                    <a:pt x="42" y="3997"/>
                  </a:lnTo>
                  <a:lnTo>
                    <a:pt x="1" y="4021"/>
                  </a:lnTo>
                  <a:lnTo>
                    <a:pt x="42" y="4045"/>
                  </a:lnTo>
                  <a:lnTo>
                    <a:pt x="1" y="4068"/>
                  </a:lnTo>
                  <a:lnTo>
                    <a:pt x="42" y="4092"/>
                  </a:lnTo>
                  <a:lnTo>
                    <a:pt x="1" y="4116"/>
                  </a:lnTo>
                  <a:lnTo>
                    <a:pt x="42" y="4141"/>
                  </a:lnTo>
                  <a:lnTo>
                    <a:pt x="1" y="4165"/>
                  </a:lnTo>
                  <a:lnTo>
                    <a:pt x="42" y="4189"/>
                  </a:lnTo>
                  <a:lnTo>
                    <a:pt x="1" y="4212"/>
                  </a:lnTo>
                  <a:lnTo>
                    <a:pt x="42" y="4236"/>
                  </a:lnTo>
                  <a:lnTo>
                    <a:pt x="1" y="4260"/>
                  </a:lnTo>
                  <a:lnTo>
                    <a:pt x="42" y="4284"/>
                  </a:lnTo>
                  <a:lnTo>
                    <a:pt x="1" y="4309"/>
                  </a:lnTo>
                  <a:lnTo>
                    <a:pt x="42" y="4331"/>
                  </a:lnTo>
                  <a:lnTo>
                    <a:pt x="1" y="4356"/>
                  </a:lnTo>
                  <a:lnTo>
                    <a:pt x="42" y="4380"/>
                  </a:lnTo>
                  <a:lnTo>
                    <a:pt x="1" y="4404"/>
                  </a:lnTo>
                  <a:lnTo>
                    <a:pt x="42" y="4428"/>
                  </a:lnTo>
                  <a:lnTo>
                    <a:pt x="1" y="4451"/>
                  </a:lnTo>
                  <a:lnTo>
                    <a:pt x="42" y="4475"/>
                  </a:lnTo>
                  <a:lnTo>
                    <a:pt x="1" y="4501"/>
                  </a:lnTo>
                  <a:lnTo>
                    <a:pt x="42" y="4524"/>
                  </a:lnTo>
                  <a:lnTo>
                    <a:pt x="1" y="4548"/>
                  </a:lnTo>
                  <a:lnTo>
                    <a:pt x="42" y="4572"/>
                  </a:lnTo>
                  <a:lnTo>
                    <a:pt x="1" y="4595"/>
                  </a:lnTo>
                  <a:lnTo>
                    <a:pt x="42" y="4619"/>
                  </a:lnTo>
                  <a:lnTo>
                    <a:pt x="1" y="4643"/>
                  </a:lnTo>
                  <a:lnTo>
                    <a:pt x="42" y="4666"/>
                  </a:lnTo>
                  <a:lnTo>
                    <a:pt x="1" y="4690"/>
                  </a:lnTo>
                  <a:lnTo>
                    <a:pt x="42" y="4714"/>
                  </a:lnTo>
                  <a:lnTo>
                    <a:pt x="1" y="4739"/>
                  </a:lnTo>
                  <a:lnTo>
                    <a:pt x="42" y="4763"/>
                  </a:lnTo>
                  <a:lnTo>
                    <a:pt x="1" y="4785"/>
                  </a:lnTo>
                  <a:lnTo>
                    <a:pt x="42" y="4810"/>
                  </a:lnTo>
                  <a:lnTo>
                    <a:pt x="1" y="48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024025" y="3001350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66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174725" y="2732050"/>
              <a:ext cx="99375" cy="687600"/>
            </a:xfrm>
            <a:custGeom>
              <a:avLst/>
              <a:gdLst/>
              <a:ahLst/>
              <a:cxnLst/>
              <a:rect l="l" t="t" r="r" b="b"/>
              <a:pathLst>
                <a:path w="3975" h="27504" extrusionOk="0">
                  <a:moveTo>
                    <a:pt x="3975" y="25210"/>
                  </a:moveTo>
                  <a:lnTo>
                    <a:pt x="1" y="27504"/>
                  </a:lnTo>
                  <a:lnTo>
                    <a:pt x="1" y="2294"/>
                  </a:lnTo>
                  <a:lnTo>
                    <a:pt x="397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66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174725" y="2577900"/>
              <a:ext cx="99375" cy="162075"/>
            </a:xfrm>
            <a:custGeom>
              <a:avLst/>
              <a:gdLst/>
              <a:ahLst/>
              <a:cxnLst/>
              <a:rect l="l" t="t" r="r" b="b"/>
              <a:pathLst>
                <a:path w="3975" h="6483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6483"/>
                  </a:lnTo>
                  <a:lnTo>
                    <a:pt x="3975" y="4189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174725" y="2500425"/>
              <a:ext cx="99375" cy="93350"/>
            </a:xfrm>
            <a:custGeom>
              <a:avLst/>
              <a:gdLst/>
              <a:ahLst/>
              <a:cxnLst/>
              <a:rect l="l" t="t" r="r" b="b"/>
              <a:pathLst>
                <a:path w="3975" h="3734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3734"/>
                  </a:lnTo>
                  <a:lnTo>
                    <a:pt x="3975" y="1440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325475" y="2977475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66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325475" y="2864700"/>
              <a:ext cx="99325" cy="120725"/>
            </a:xfrm>
            <a:custGeom>
              <a:avLst/>
              <a:gdLst/>
              <a:ahLst/>
              <a:cxnLst/>
              <a:rect l="l" t="t" r="r" b="b"/>
              <a:pathLst>
                <a:path w="3973" h="4829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325475" y="2783625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018550" y="2897475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018550" y="2816400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664500" y="1475175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15250" y="1205875"/>
              <a:ext cx="99325" cy="687600"/>
            </a:xfrm>
            <a:custGeom>
              <a:avLst/>
              <a:gdLst/>
              <a:ahLst/>
              <a:cxnLst/>
              <a:rect l="l" t="t" r="r" b="b"/>
              <a:pathLst>
                <a:path w="3973" h="27504" extrusionOk="0">
                  <a:moveTo>
                    <a:pt x="3973" y="25210"/>
                  </a:moveTo>
                  <a:lnTo>
                    <a:pt x="0" y="27504"/>
                  </a:lnTo>
                  <a:lnTo>
                    <a:pt x="0" y="2294"/>
                  </a:lnTo>
                  <a:lnTo>
                    <a:pt x="397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815250" y="1051725"/>
              <a:ext cx="99325" cy="162075"/>
            </a:xfrm>
            <a:custGeom>
              <a:avLst/>
              <a:gdLst/>
              <a:ahLst/>
              <a:cxnLst/>
              <a:rect l="l" t="t" r="r" b="b"/>
              <a:pathLst>
                <a:path w="3973" h="6483" extrusionOk="0">
                  <a:moveTo>
                    <a:pt x="3973" y="0"/>
                  </a:moveTo>
                  <a:lnTo>
                    <a:pt x="0" y="2294"/>
                  </a:lnTo>
                  <a:lnTo>
                    <a:pt x="0" y="6483"/>
                  </a:lnTo>
                  <a:lnTo>
                    <a:pt x="3973" y="4189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15250" y="974250"/>
              <a:ext cx="99325" cy="93350"/>
            </a:xfrm>
            <a:custGeom>
              <a:avLst/>
              <a:gdLst/>
              <a:ahLst/>
              <a:cxnLst/>
              <a:rect l="l" t="t" r="r" b="b"/>
              <a:pathLst>
                <a:path w="3973" h="3734" extrusionOk="0">
                  <a:moveTo>
                    <a:pt x="3973" y="1"/>
                  </a:moveTo>
                  <a:lnTo>
                    <a:pt x="0" y="2294"/>
                  </a:lnTo>
                  <a:lnTo>
                    <a:pt x="0" y="3734"/>
                  </a:lnTo>
                  <a:lnTo>
                    <a:pt x="3973" y="1440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965950" y="1451300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65950" y="1338525"/>
              <a:ext cx="99325" cy="120700"/>
            </a:xfrm>
            <a:custGeom>
              <a:avLst/>
              <a:gdLst/>
              <a:ahLst/>
              <a:cxnLst/>
              <a:rect l="l" t="t" r="r" b="b"/>
              <a:pathLst>
                <a:path w="3973" h="4828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65950" y="1257450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659025" y="1371300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659025" y="1290225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880000" y="2267575"/>
              <a:ext cx="802700" cy="317050"/>
            </a:xfrm>
            <a:custGeom>
              <a:avLst/>
              <a:gdLst/>
              <a:ahLst/>
              <a:cxnLst/>
              <a:rect l="l" t="t" r="r" b="b"/>
              <a:pathLst>
                <a:path w="32108" h="12682" extrusionOk="0">
                  <a:moveTo>
                    <a:pt x="12335" y="0"/>
                  </a:moveTo>
                  <a:lnTo>
                    <a:pt x="1" y="9098"/>
                  </a:lnTo>
                  <a:cubicBezTo>
                    <a:pt x="7930" y="12681"/>
                    <a:pt x="19369" y="12280"/>
                    <a:pt x="26487" y="8170"/>
                  </a:cubicBezTo>
                  <a:cubicBezTo>
                    <a:pt x="29481" y="6441"/>
                    <a:pt x="31451" y="4207"/>
                    <a:pt x="32108" y="1791"/>
                  </a:cubicBezTo>
                  <a:close/>
                </a:path>
              </a:pathLst>
            </a:custGeom>
            <a:gradFill>
              <a:gsLst>
                <a:gs pos="0">
                  <a:srgbClr val="AFCAE0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640525" y="1980875"/>
              <a:ext cx="547875" cy="514175"/>
            </a:xfrm>
            <a:custGeom>
              <a:avLst/>
              <a:gdLst/>
              <a:ahLst/>
              <a:cxnLst/>
              <a:rect l="l" t="t" r="r" b="b"/>
              <a:pathLst>
                <a:path w="21915" h="20567" extrusionOk="0">
                  <a:moveTo>
                    <a:pt x="21914" y="11468"/>
                  </a:moveTo>
                  <a:lnTo>
                    <a:pt x="19462" y="1"/>
                  </a:lnTo>
                  <a:cubicBezTo>
                    <a:pt x="15037" y="317"/>
                    <a:pt x="10918" y="1477"/>
                    <a:pt x="7765" y="3298"/>
                  </a:cubicBezTo>
                  <a:cubicBezTo>
                    <a:pt x="0" y="7780"/>
                    <a:pt x="0" y="15156"/>
                    <a:pt x="7765" y="19638"/>
                  </a:cubicBezTo>
                  <a:cubicBezTo>
                    <a:pt x="8337" y="19968"/>
                    <a:pt x="8942" y="20279"/>
                    <a:pt x="9581" y="205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127075" y="1969975"/>
              <a:ext cx="580375" cy="342375"/>
            </a:xfrm>
            <a:custGeom>
              <a:avLst/>
              <a:gdLst/>
              <a:ahLst/>
              <a:cxnLst/>
              <a:rect l="l" t="t" r="r" b="b"/>
              <a:pathLst>
                <a:path w="23215" h="13695" extrusionOk="0">
                  <a:moveTo>
                    <a:pt x="2452" y="11904"/>
                  </a:moveTo>
                  <a:lnTo>
                    <a:pt x="22223" y="13695"/>
                  </a:lnTo>
                  <a:cubicBezTo>
                    <a:pt x="23215" y="10050"/>
                    <a:pt x="21123" y="6344"/>
                    <a:pt x="16604" y="3734"/>
                  </a:cubicBezTo>
                  <a:cubicBezTo>
                    <a:pt x="12247" y="1219"/>
                    <a:pt x="6114" y="1"/>
                    <a:pt x="0" y="43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80000" y="2312325"/>
              <a:ext cx="802700" cy="434875"/>
            </a:xfrm>
            <a:custGeom>
              <a:avLst/>
              <a:gdLst/>
              <a:ahLst/>
              <a:cxnLst/>
              <a:rect l="l" t="t" r="r" b="b"/>
              <a:pathLst>
                <a:path w="32108" h="17395" extrusionOk="0">
                  <a:moveTo>
                    <a:pt x="26487" y="6380"/>
                  </a:moveTo>
                  <a:cubicBezTo>
                    <a:pt x="29481" y="4651"/>
                    <a:pt x="31451" y="2417"/>
                    <a:pt x="32108" y="1"/>
                  </a:cubicBezTo>
                  <a:lnTo>
                    <a:pt x="32108" y="6506"/>
                  </a:lnTo>
                  <a:cubicBezTo>
                    <a:pt x="31451" y="8920"/>
                    <a:pt x="29483" y="11155"/>
                    <a:pt x="26487" y="12884"/>
                  </a:cubicBezTo>
                  <a:cubicBezTo>
                    <a:pt x="19369" y="16995"/>
                    <a:pt x="7929" y="17395"/>
                    <a:pt x="1" y="13813"/>
                  </a:cubicBezTo>
                  <a:lnTo>
                    <a:pt x="1" y="7308"/>
                  </a:lnTo>
                  <a:cubicBezTo>
                    <a:pt x="7929" y="10891"/>
                    <a:pt x="19369" y="10490"/>
                    <a:pt x="26487" y="6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688550" y="2268900"/>
              <a:ext cx="191475" cy="388775"/>
            </a:xfrm>
            <a:custGeom>
              <a:avLst/>
              <a:gdLst/>
              <a:ahLst/>
              <a:cxnLst/>
              <a:rect l="l" t="t" r="r" b="b"/>
              <a:pathLst>
                <a:path w="7659" h="15551" extrusionOk="0">
                  <a:moveTo>
                    <a:pt x="5842" y="8117"/>
                  </a:moveTo>
                  <a:cubicBezTo>
                    <a:pt x="6414" y="8447"/>
                    <a:pt x="7020" y="8758"/>
                    <a:pt x="7659" y="9045"/>
                  </a:cubicBezTo>
                  <a:lnTo>
                    <a:pt x="7659" y="15550"/>
                  </a:lnTo>
                  <a:cubicBezTo>
                    <a:pt x="7021" y="15263"/>
                    <a:pt x="6416" y="14952"/>
                    <a:pt x="5842" y="14621"/>
                  </a:cubicBezTo>
                  <a:cubicBezTo>
                    <a:pt x="1938" y="12367"/>
                    <a:pt x="0" y="9381"/>
                    <a:pt x="23" y="6399"/>
                  </a:cubicBezTo>
                  <a:lnTo>
                    <a:pt x="23" y="104"/>
                  </a:lnTo>
                  <a:lnTo>
                    <a:pt x="23" y="0"/>
                  </a:lnTo>
                  <a:cubicBezTo>
                    <a:pt x="46" y="2947"/>
                    <a:pt x="1985" y="5890"/>
                    <a:pt x="5842" y="8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49f68bfc1b_0_25"/>
          <p:cNvSpPr txBox="1">
            <a:spLocks noGrp="1"/>
          </p:cNvSpPr>
          <p:nvPr>
            <p:ph type="title"/>
          </p:nvPr>
        </p:nvSpPr>
        <p:spPr>
          <a:xfrm>
            <a:off x="1878325" y="1751850"/>
            <a:ext cx="56724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5000" dirty="0">
                <a:solidFill>
                  <a:srgbClr val="FFFFFF"/>
                </a:solidFill>
              </a:rPr>
              <a:t>Thanks for your time!</a:t>
            </a:r>
            <a:endParaRPr sz="5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 txBox="1">
            <a:spLocks noGrp="1"/>
          </p:cNvSpPr>
          <p:nvPr>
            <p:ph type="title"/>
          </p:nvPr>
        </p:nvSpPr>
        <p:spPr>
          <a:xfrm>
            <a:off x="639833" y="167411"/>
            <a:ext cx="4461540" cy="82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CUSTOMER EXPLORATION</a:t>
            </a:r>
            <a:endParaRPr/>
          </a:p>
        </p:txBody>
      </p:sp>
      <p:grpSp>
        <p:nvGrpSpPr>
          <p:cNvPr id="366" name="Google Shape;366;p11"/>
          <p:cNvGrpSpPr/>
          <p:nvPr/>
        </p:nvGrpSpPr>
        <p:grpSpPr>
          <a:xfrm>
            <a:off x="956707" y="1427642"/>
            <a:ext cx="1015392" cy="1015306"/>
            <a:chOff x="4049800" y="640400"/>
            <a:chExt cx="858900" cy="858900"/>
          </a:xfrm>
        </p:grpSpPr>
        <p:sp>
          <p:nvSpPr>
            <p:cNvPr id="367" name="Google Shape;367;p1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600"/>
              </a:avLst>
            </a:pr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196658"/>
                <a:gd name="adj2" fmla="val 1925998"/>
                <a:gd name="adj3" fmla="val 10205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11"/>
          <p:cNvGrpSpPr/>
          <p:nvPr/>
        </p:nvGrpSpPr>
        <p:grpSpPr>
          <a:xfrm rot="-5400000">
            <a:off x="2487084" y="1427644"/>
            <a:ext cx="1015392" cy="1015306"/>
            <a:chOff x="4049800" y="640400"/>
            <a:chExt cx="858900" cy="858900"/>
          </a:xfrm>
        </p:grpSpPr>
        <p:sp>
          <p:nvSpPr>
            <p:cNvPr id="370" name="Google Shape;370;p1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600"/>
              </a:avLst>
            </a:pr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48400"/>
                <a:gd name="adj2" fmla="val 676962"/>
                <a:gd name="adj3" fmla="val 9830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11"/>
          <p:cNvSpPr txBox="1">
            <a:spLocks noGrp="1"/>
          </p:cNvSpPr>
          <p:nvPr>
            <p:ph type="title" idx="4294967295"/>
          </p:nvPr>
        </p:nvSpPr>
        <p:spPr>
          <a:xfrm>
            <a:off x="990848" y="2442950"/>
            <a:ext cx="947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PREMIUM</a:t>
            </a:r>
            <a:endParaRPr sz="1400"/>
          </a:p>
        </p:txBody>
      </p:sp>
      <p:sp>
        <p:nvSpPr>
          <p:cNvPr id="373" name="Google Shape;373;p11"/>
          <p:cNvSpPr txBox="1">
            <a:spLocks noGrp="1"/>
          </p:cNvSpPr>
          <p:nvPr>
            <p:ph type="title" idx="4294967295"/>
          </p:nvPr>
        </p:nvSpPr>
        <p:spPr>
          <a:xfrm>
            <a:off x="2310234" y="2442950"/>
            <a:ext cx="11580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PREMIUM_BIZ</a:t>
            </a:r>
            <a:endParaRPr sz="1400"/>
          </a:p>
        </p:txBody>
      </p:sp>
      <p:grpSp>
        <p:nvGrpSpPr>
          <p:cNvPr id="374" name="Google Shape;374;p11"/>
          <p:cNvGrpSpPr/>
          <p:nvPr/>
        </p:nvGrpSpPr>
        <p:grpSpPr>
          <a:xfrm rot="5400000">
            <a:off x="956710" y="2995315"/>
            <a:ext cx="1015392" cy="1015306"/>
            <a:chOff x="4049800" y="640400"/>
            <a:chExt cx="858900" cy="858900"/>
          </a:xfrm>
        </p:grpSpPr>
        <p:sp>
          <p:nvSpPr>
            <p:cNvPr id="375" name="Google Shape;375;p1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600"/>
              </a:avLst>
            </a:pr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0858062"/>
                <a:gd name="adj2" fmla="val 343826"/>
                <a:gd name="adj3" fmla="val 9156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11"/>
          <p:cNvGrpSpPr/>
          <p:nvPr/>
        </p:nvGrpSpPr>
        <p:grpSpPr>
          <a:xfrm rot="-5400000">
            <a:off x="2487084" y="2995321"/>
            <a:ext cx="1015392" cy="1015306"/>
            <a:chOff x="4049800" y="640400"/>
            <a:chExt cx="858900" cy="858900"/>
          </a:xfrm>
        </p:grpSpPr>
        <p:sp>
          <p:nvSpPr>
            <p:cNvPr id="378" name="Google Shape;378;p1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600"/>
              </a:avLst>
            </a:pr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78749"/>
                <a:gd name="adj2" fmla="val 859270"/>
                <a:gd name="adj3" fmla="val 9935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11"/>
          <p:cNvSpPr txBox="1">
            <a:spLocks noGrp="1"/>
          </p:cNvSpPr>
          <p:nvPr>
            <p:ph type="title" idx="4294967295"/>
          </p:nvPr>
        </p:nvSpPr>
        <p:spPr>
          <a:xfrm>
            <a:off x="990848" y="4010625"/>
            <a:ext cx="947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STANDARD</a:t>
            </a:r>
            <a:endParaRPr sz="1400"/>
          </a:p>
        </p:txBody>
      </p:sp>
      <p:sp>
        <p:nvSpPr>
          <p:cNvPr id="381" name="Google Shape;381;p11"/>
          <p:cNvSpPr txBox="1">
            <a:spLocks noGrp="1"/>
          </p:cNvSpPr>
          <p:nvPr>
            <p:ph type="title" idx="4294967295"/>
          </p:nvPr>
        </p:nvSpPr>
        <p:spPr>
          <a:xfrm>
            <a:off x="2259026" y="4010625"/>
            <a:ext cx="1226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STANDARD_BIZ</a:t>
            </a:r>
            <a:endParaRPr sz="1400"/>
          </a:p>
        </p:txBody>
      </p:sp>
      <p:sp>
        <p:nvSpPr>
          <p:cNvPr id="382" name="Google Shape;382;p11"/>
          <p:cNvSpPr txBox="1">
            <a:spLocks noGrp="1"/>
          </p:cNvSpPr>
          <p:nvPr>
            <p:ph type="title" idx="4294967295"/>
          </p:nvPr>
        </p:nvSpPr>
        <p:spPr>
          <a:xfrm>
            <a:off x="1051748" y="1633175"/>
            <a:ext cx="825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31%</a:t>
            </a:r>
            <a:endParaRPr sz="2000"/>
          </a:p>
        </p:txBody>
      </p:sp>
      <p:sp>
        <p:nvSpPr>
          <p:cNvPr id="383" name="Google Shape;383;p11"/>
          <p:cNvSpPr txBox="1">
            <a:spLocks noGrp="1"/>
          </p:cNvSpPr>
          <p:nvPr>
            <p:ph type="title" idx="4294967295"/>
          </p:nvPr>
        </p:nvSpPr>
        <p:spPr>
          <a:xfrm>
            <a:off x="2582123" y="1633175"/>
            <a:ext cx="825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6%</a:t>
            </a:r>
            <a:endParaRPr sz="2000"/>
          </a:p>
        </p:txBody>
      </p:sp>
      <p:sp>
        <p:nvSpPr>
          <p:cNvPr id="384" name="Google Shape;384;p11"/>
          <p:cNvSpPr txBox="1">
            <a:spLocks noGrp="1"/>
          </p:cNvSpPr>
          <p:nvPr>
            <p:ph type="title" idx="4294967295"/>
          </p:nvPr>
        </p:nvSpPr>
        <p:spPr>
          <a:xfrm>
            <a:off x="1051748" y="3202075"/>
            <a:ext cx="825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55%</a:t>
            </a:r>
            <a:endParaRPr sz="2000"/>
          </a:p>
        </p:txBody>
      </p:sp>
      <p:sp>
        <p:nvSpPr>
          <p:cNvPr id="385" name="Google Shape;385;p11"/>
          <p:cNvSpPr txBox="1">
            <a:spLocks noGrp="1"/>
          </p:cNvSpPr>
          <p:nvPr>
            <p:ph type="title" idx="4294967295"/>
          </p:nvPr>
        </p:nvSpPr>
        <p:spPr>
          <a:xfrm>
            <a:off x="2582123" y="3202075"/>
            <a:ext cx="825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8%</a:t>
            </a:r>
            <a:endParaRPr sz="2000"/>
          </a:p>
        </p:txBody>
      </p:sp>
      <p:sp>
        <p:nvSpPr>
          <p:cNvPr id="386" name="Google Shape;386;p11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/>
          <p:nvPr/>
        </p:nvSpPr>
        <p:spPr>
          <a:xfrm rot="10800000" flipH="1">
            <a:off x="4571999" y="1901899"/>
            <a:ext cx="669851" cy="66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 txBox="1"/>
          <p:nvPr/>
        </p:nvSpPr>
        <p:spPr>
          <a:xfrm>
            <a:off x="4899451" y="1232975"/>
            <a:ext cx="33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Customers fidelity class count</a:t>
            </a:r>
            <a:endParaRPr sz="1400" b="1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89" name="Google Shape;3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7450" y="1327325"/>
            <a:ext cx="4718125" cy="3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9f140f2a9_7_0"/>
          <p:cNvSpPr txBox="1">
            <a:spLocks noGrp="1"/>
          </p:cNvSpPr>
          <p:nvPr>
            <p:ph type="title"/>
          </p:nvPr>
        </p:nvSpPr>
        <p:spPr>
          <a:xfrm>
            <a:off x="2341200" y="48761"/>
            <a:ext cx="446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CUSTOMER EXPLORATION</a:t>
            </a:r>
            <a:endParaRPr/>
          </a:p>
        </p:txBody>
      </p:sp>
      <p:sp>
        <p:nvSpPr>
          <p:cNvPr id="395" name="Google Shape;395;g149f140f2a9_7_0"/>
          <p:cNvSpPr txBox="1"/>
          <p:nvPr/>
        </p:nvSpPr>
        <p:spPr>
          <a:xfrm>
            <a:off x="4952750" y="867788"/>
            <a:ext cx="3392700" cy="93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top 3 customer for purchasing items are: </a:t>
            </a:r>
            <a:endParaRPr sz="1400" b="0" i="0" u="none" strike="noStrike" cap="none" dirty="0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96" name="Google Shape;396;g149f140f2a9_7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00" y="1861575"/>
            <a:ext cx="4102500" cy="27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49f140f2a9_7_0"/>
          <p:cNvSpPr/>
          <p:nvPr/>
        </p:nvSpPr>
        <p:spPr>
          <a:xfrm>
            <a:off x="4731251" y="1016778"/>
            <a:ext cx="170996" cy="210766"/>
          </a:xfrm>
          <a:custGeom>
            <a:avLst/>
            <a:gdLst/>
            <a:ahLst/>
            <a:cxnLst/>
            <a:rect l="l" t="t" r="r" b="b"/>
            <a:pathLst>
              <a:path w="29230" h="37553" extrusionOk="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noFill/>
          <a:ln w="9525" cap="flat" cmpd="sng">
            <a:solidFill>
              <a:srgbClr val="EE96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49f140f2a9_7_0"/>
          <p:cNvSpPr/>
          <p:nvPr/>
        </p:nvSpPr>
        <p:spPr>
          <a:xfrm>
            <a:off x="6514500" y="2309686"/>
            <a:ext cx="451620" cy="412489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49f140f2a9_7_0"/>
          <p:cNvSpPr/>
          <p:nvPr/>
        </p:nvSpPr>
        <p:spPr>
          <a:xfrm>
            <a:off x="6016563" y="1878554"/>
            <a:ext cx="451614" cy="843599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49f140f2a9_7_0"/>
          <p:cNvSpPr/>
          <p:nvPr/>
        </p:nvSpPr>
        <p:spPr>
          <a:xfrm>
            <a:off x="6076288" y="2964429"/>
            <a:ext cx="451614" cy="843599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49f140f2a9_7_0"/>
          <p:cNvSpPr/>
          <p:nvPr/>
        </p:nvSpPr>
        <p:spPr>
          <a:xfrm>
            <a:off x="6055963" y="4111591"/>
            <a:ext cx="451614" cy="843599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49f140f2a9_7_0"/>
          <p:cNvSpPr txBox="1"/>
          <p:nvPr/>
        </p:nvSpPr>
        <p:spPr>
          <a:xfrm>
            <a:off x="5385425" y="1714200"/>
            <a:ext cx="101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376925</a:t>
            </a:r>
            <a:endParaRPr sz="1200" b="0" i="0" u="none" strike="noStrike" cap="none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49f140f2a9_7_0"/>
          <p:cNvSpPr txBox="1"/>
          <p:nvPr/>
        </p:nvSpPr>
        <p:spPr>
          <a:xfrm>
            <a:off x="5431463" y="2800063"/>
            <a:ext cx="101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117212</a:t>
            </a:r>
            <a:endParaRPr sz="1200" b="0" i="0" u="none" strike="noStrike" cap="none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49f140f2a9_7_0"/>
          <p:cNvSpPr txBox="1"/>
          <p:nvPr/>
        </p:nvSpPr>
        <p:spPr>
          <a:xfrm>
            <a:off x="5440550" y="3947225"/>
            <a:ext cx="107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248975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49f140f2a9_7_0"/>
          <p:cNvSpPr txBox="1"/>
          <p:nvPr/>
        </p:nvSpPr>
        <p:spPr>
          <a:xfrm>
            <a:off x="6661400" y="2024100"/>
            <a:ext cx="1331400" cy="51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177 purchase</a:t>
            </a:r>
            <a:endParaRPr sz="1200" b="0" i="0" u="none" strike="noStrike" cap="none" dirty="0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49f140f2a9_7_0"/>
          <p:cNvSpPr/>
          <p:nvPr/>
        </p:nvSpPr>
        <p:spPr>
          <a:xfrm>
            <a:off x="6570863" y="3456849"/>
            <a:ext cx="451620" cy="412489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49f140f2a9_7_0"/>
          <p:cNvSpPr txBox="1"/>
          <p:nvPr/>
        </p:nvSpPr>
        <p:spPr>
          <a:xfrm>
            <a:off x="6717763" y="3171263"/>
            <a:ext cx="1331400" cy="51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155 purchase</a:t>
            </a:r>
            <a:endParaRPr sz="1200" b="0" i="0" u="none" strike="noStrike" cap="none" dirty="0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49f140f2a9_7_0"/>
          <p:cNvSpPr/>
          <p:nvPr/>
        </p:nvSpPr>
        <p:spPr>
          <a:xfrm>
            <a:off x="6561775" y="4542699"/>
            <a:ext cx="451620" cy="412489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49f140f2a9_7_0"/>
          <p:cNvSpPr txBox="1"/>
          <p:nvPr/>
        </p:nvSpPr>
        <p:spPr>
          <a:xfrm>
            <a:off x="6708675" y="4257113"/>
            <a:ext cx="1331400" cy="51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154 purchase</a:t>
            </a:r>
            <a:endParaRPr sz="1200" b="0" i="0" u="none" strike="noStrike" cap="none" dirty="0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49f140f2a9_7_0"/>
          <p:cNvSpPr txBox="1"/>
          <p:nvPr/>
        </p:nvSpPr>
        <p:spPr>
          <a:xfrm>
            <a:off x="577000" y="1184475"/>
            <a:ext cx="3595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Customer distribution for number of purchases</a:t>
            </a:r>
            <a:endParaRPr sz="2000" b="1" i="0" u="none" strike="noStrike" cap="non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1"/>
          <p:cNvSpPr txBox="1"/>
          <p:nvPr/>
        </p:nvSpPr>
        <p:spPr>
          <a:xfrm>
            <a:off x="2371050" y="274575"/>
            <a:ext cx="440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PRODUCTS EXPLORATION</a:t>
            </a:r>
            <a:endParaRPr sz="3600" b="0" i="0" u="none" strike="noStrike" cap="none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16" name="Google Shape;416;p71"/>
          <p:cNvSpPr txBox="1"/>
          <p:nvPr/>
        </p:nvSpPr>
        <p:spPr>
          <a:xfrm>
            <a:off x="428950" y="1139524"/>
            <a:ext cx="34131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After the 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data preparation step, there are: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902994 different bills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95826 different items sold among 14 departments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7" name="Google Shape;417;p71"/>
          <p:cNvSpPr txBox="1"/>
          <p:nvPr/>
        </p:nvSpPr>
        <p:spPr>
          <a:xfrm>
            <a:off x="4650238" y="1139525"/>
            <a:ext cx="374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Product distribution for departments</a:t>
            </a:r>
            <a:endParaRPr sz="2000" b="1" i="0" u="none" strike="noStrike" cap="non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8" name="Google Shape;418;p71"/>
          <p:cNvSpPr/>
          <p:nvPr/>
        </p:nvSpPr>
        <p:spPr>
          <a:xfrm flipH="1">
            <a:off x="254652" y="921075"/>
            <a:ext cx="3549611" cy="2128544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7254"/>
                </a:srgbClr>
              </a:gs>
              <a:gs pos="66000">
                <a:srgbClr val="E354F7">
                  <a:alpha val="20784"/>
                </a:srgbClr>
              </a:gs>
              <a:gs pos="100000">
                <a:srgbClr val="10ECFF">
                  <a:alpha val="32156"/>
                </a:srgbClr>
              </a:gs>
            </a:gsLst>
            <a:lin ang="54007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1" descr="Timeline background shape"/>
          <p:cNvSpPr/>
          <p:nvPr/>
        </p:nvSpPr>
        <p:spPr>
          <a:xfrm>
            <a:off x="617800" y="3364725"/>
            <a:ext cx="3035400" cy="773733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17254"/>
                </a:srgbClr>
              </a:gs>
              <a:gs pos="66000">
                <a:srgbClr val="E354F7">
                  <a:alpha val="20784"/>
                </a:srgbClr>
              </a:gs>
              <a:gs pos="100000">
                <a:srgbClr val="10ECFF">
                  <a:alpha val="32156"/>
                </a:srgbClr>
              </a:gs>
            </a:gsLst>
            <a:lin ang="54007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1"/>
          <p:cNvSpPr txBox="1"/>
          <p:nvPr/>
        </p:nvSpPr>
        <p:spPr>
          <a:xfrm>
            <a:off x="656825" y="3399825"/>
            <a:ext cx="270306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 most sold items belong to the 12 department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21" name="Google Shape;42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50" y="1632125"/>
            <a:ext cx="4733298" cy="30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9ba6c67d6_0_4"/>
          <p:cNvSpPr txBox="1"/>
          <p:nvPr/>
        </p:nvSpPr>
        <p:spPr>
          <a:xfrm>
            <a:off x="2371050" y="375500"/>
            <a:ext cx="440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PRODUCTS EXPLORATION</a:t>
            </a:r>
            <a:endParaRPr sz="3600" b="0" i="0" u="none" strike="noStrike" cap="none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427" name="Google Shape;427;g149ba6c67d6_0_4"/>
          <p:cNvGrpSpPr/>
          <p:nvPr/>
        </p:nvGrpSpPr>
        <p:grpSpPr>
          <a:xfrm>
            <a:off x="115091" y="1514589"/>
            <a:ext cx="5929611" cy="3387475"/>
            <a:chOff x="1799375" y="2989800"/>
            <a:chExt cx="4020075" cy="2486950"/>
          </a:xfrm>
        </p:grpSpPr>
        <p:sp>
          <p:nvSpPr>
            <p:cNvPr id="428" name="Google Shape;428;g149ba6c67d6_0_4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149ba6c67d6_0_4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149ba6c67d6_0_4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149ba6c67d6_0_4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g149ba6c67d6_0_4"/>
          <p:cNvGrpSpPr/>
          <p:nvPr/>
        </p:nvGrpSpPr>
        <p:grpSpPr>
          <a:xfrm flipH="1">
            <a:off x="6231411" y="1347692"/>
            <a:ext cx="2432809" cy="3112815"/>
            <a:chOff x="238125" y="1617275"/>
            <a:chExt cx="1090750" cy="1327200"/>
          </a:xfrm>
        </p:grpSpPr>
        <p:sp>
          <p:nvSpPr>
            <p:cNvPr id="433" name="Google Shape;433;g149ba6c67d6_0_4"/>
            <p:cNvSpPr/>
            <p:nvPr/>
          </p:nvSpPr>
          <p:spPr>
            <a:xfrm>
              <a:off x="325764" y="1702626"/>
              <a:ext cx="915474" cy="910587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49ba6c67d6_0_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149ba6c67d6_0_4"/>
            <p:cNvSpPr/>
            <p:nvPr/>
          </p:nvSpPr>
          <p:spPr>
            <a:xfrm>
              <a:off x="633750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9" y="6675"/>
                  </a:lnTo>
                  <a:cubicBezTo>
                    <a:pt x="5561" y="6846"/>
                    <a:pt x="5786" y="6931"/>
                    <a:pt x="6010" y="6931"/>
                  </a:cubicBezTo>
                  <a:cubicBezTo>
                    <a:pt x="6235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g149ba6c67d6_0_4"/>
          <p:cNvSpPr txBox="1"/>
          <p:nvPr/>
        </p:nvSpPr>
        <p:spPr>
          <a:xfrm>
            <a:off x="6492300" y="1925250"/>
            <a:ext cx="1911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 department 7 items ha</a:t>
            </a:r>
            <a:r>
              <a:rPr lang="it-IT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ve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the highest median of items sold.</a:t>
            </a:r>
            <a:endParaRPr sz="1800" b="0" i="0" u="none" strike="noStrike" cap="none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37" name="Google Shape;437;g149ba6c67d6_0_4"/>
          <p:cNvSpPr txBox="1"/>
          <p:nvPr/>
        </p:nvSpPr>
        <p:spPr>
          <a:xfrm>
            <a:off x="865573" y="1022000"/>
            <a:ext cx="395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Average sales amount for departments</a:t>
            </a:r>
            <a:endParaRPr sz="2000" b="1" i="0" u="none" strike="noStrike" cap="non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38" name="Google Shape;438;g149ba6c67d6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000" y="1670100"/>
            <a:ext cx="5153597" cy="27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4967dbca30_0_10"/>
          <p:cNvSpPr/>
          <p:nvPr/>
        </p:nvSpPr>
        <p:spPr>
          <a:xfrm>
            <a:off x="129438" y="1278100"/>
            <a:ext cx="8903100" cy="32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4967dbca30_0_10"/>
          <p:cNvSpPr txBox="1">
            <a:spLocks noGrp="1"/>
          </p:cNvSpPr>
          <p:nvPr>
            <p:ph type="title"/>
          </p:nvPr>
        </p:nvSpPr>
        <p:spPr>
          <a:xfrm>
            <a:off x="2357550" y="402050"/>
            <a:ext cx="44841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DATA DRIVEN-STRATEGY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45" name="Google Shape;445;g14967dbca30_0_10"/>
          <p:cNvGrpSpPr/>
          <p:nvPr/>
        </p:nvGrpSpPr>
        <p:grpSpPr>
          <a:xfrm>
            <a:off x="203587" y="1798039"/>
            <a:ext cx="8764023" cy="2232767"/>
            <a:chOff x="1247650" y="2075423"/>
            <a:chExt cx="6648477" cy="1557238"/>
          </a:xfrm>
        </p:grpSpPr>
        <p:sp>
          <p:nvSpPr>
            <p:cNvPr id="446" name="Google Shape;446;g14967dbca30_0_10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14967dbca30_0_10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4967dbca30_0_10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4967dbca30_0_10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14967dbca30_0_10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14967dbca30_0_10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dashDot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2" name="Google Shape;452;g14967dbca30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394" y="1916300"/>
            <a:ext cx="1217901" cy="8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14967dbca30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5263" y="2850075"/>
            <a:ext cx="1144825" cy="1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14967dbca30_0_10"/>
          <p:cNvPicPr preferRelativeResize="0"/>
          <p:nvPr/>
        </p:nvPicPr>
        <p:blipFill rotWithShape="1">
          <a:blip r:embed="rId5">
            <a:alphaModFix/>
          </a:blip>
          <a:srcRect l="4780" b="18358"/>
          <a:stretch/>
        </p:blipFill>
        <p:spPr>
          <a:xfrm>
            <a:off x="4067874" y="1839250"/>
            <a:ext cx="1090150" cy="9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14967dbca30_0_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8280" y="3066167"/>
            <a:ext cx="857575" cy="8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14967dbca30_0_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39921" y="1614521"/>
            <a:ext cx="1461125" cy="14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4967dbca30_0_10"/>
          <p:cNvSpPr txBox="1">
            <a:spLocks noGrp="1"/>
          </p:cNvSpPr>
          <p:nvPr>
            <p:ph type="title" idx="4294967295"/>
          </p:nvPr>
        </p:nvSpPr>
        <p:spPr>
          <a:xfrm>
            <a:off x="1931284" y="4030800"/>
            <a:ext cx="21366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A500"/>
                </a:solidFill>
                <a:latin typeface="Fjalla One"/>
                <a:ea typeface="Fjalla One"/>
                <a:cs typeface="Fjalla One"/>
                <a:sym typeface="Fjalla One"/>
              </a:rPr>
              <a:t>Data cleaning</a:t>
            </a:r>
            <a:br>
              <a:rPr lang="en" sz="2000">
                <a:solidFill>
                  <a:srgbClr val="FFA500"/>
                </a:solidFill>
                <a:latin typeface="Fjalla One"/>
                <a:ea typeface="Fjalla One"/>
                <a:cs typeface="Fjalla One"/>
                <a:sym typeface="Fjalla One"/>
              </a:rPr>
            </a:br>
            <a:r>
              <a:rPr lang="en" sz="2000">
                <a:solidFill>
                  <a:srgbClr val="FFA500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br>
              <a:rPr lang="en" sz="2000">
                <a:solidFill>
                  <a:srgbClr val="FFA500"/>
                </a:solidFill>
                <a:latin typeface="Fjalla One"/>
                <a:ea typeface="Fjalla One"/>
                <a:cs typeface="Fjalla One"/>
                <a:sym typeface="Fjalla One"/>
              </a:rPr>
            </a:br>
            <a:endParaRPr sz="2000">
              <a:solidFill>
                <a:srgbClr val="FFA5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58" name="Google Shape;458;g14967dbca30_0_10"/>
          <p:cNvSpPr txBox="1">
            <a:spLocks noGrp="1"/>
          </p:cNvSpPr>
          <p:nvPr>
            <p:ph type="title" idx="4294967295"/>
          </p:nvPr>
        </p:nvSpPr>
        <p:spPr>
          <a:xfrm>
            <a:off x="254038" y="1278100"/>
            <a:ext cx="2136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C93B"/>
                </a:solidFill>
              </a:rPr>
              <a:t>Business questions</a:t>
            </a:r>
            <a:r>
              <a:rPr lang="en" sz="2000">
                <a:solidFill>
                  <a:srgbClr val="FFC93B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br>
              <a:rPr lang="en" sz="2000">
                <a:solidFill>
                  <a:srgbClr val="FFC93B"/>
                </a:solidFill>
                <a:latin typeface="Fjalla One"/>
                <a:ea typeface="Fjalla One"/>
                <a:cs typeface="Fjalla One"/>
                <a:sym typeface="Fjalla One"/>
              </a:rPr>
            </a:br>
            <a:endParaRPr sz="2000">
              <a:solidFill>
                <a:srgbClr val="FFC93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59" name="Google Shape;459;g14967dbca30_0_10"/>
          <p:cNvSpPr txBox="1">
            <a:spLocks noGrp="1"/>
          </p:cNvSpPr>
          <p:nvPr>
            <p:ph type="title" idx="4294967295"/>
          </p:nvPr>
        </p:nvSpPr>
        <p:spPr>
          <a:xfrm>
            <a:off x="3788500" y="1278096"/>
            <a:ext cx="15942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D0870E"/>
                </a:solidFill>
                <a:latin typeface="Fjalla One"/>
                <a:ea typeface="Fjalla One"/>
                <a:cs typeface="Fjalla One"/>
                <a:sym typeface="Fjalla One"/>
              </a:rPr>
              <a:t>Models</a:t>
            </a:r>
            <a:endParaRPr sz="2000">
              <a:solidFill>
                <a:srgbClr val="D0870E"/>
              </a:solidFill>
            </a:endParaRPr>
          </a:p>
        </p:txBody>
      </p:sp>
      <p:sp>
        <p:nvSpPr>
          <p:cNvPr id="460" name="Google Shape;460;g14967dbca30_0_10"/>
          <p:cNvSpPr txBox="1">
            <a:spLocks noGrp="1"/>
          </p:cNvSpPr>
          <p:nvPr>
            <p:ph type="title" idx="4294967295"/>
          </p:nvPr>
        </p:nvSpPr>
        <p:spPr>
          <a:xfrm>
            <a:off x="5607288" y="4030799"/>
            <a:ext cx="13707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A46B14"/>
                </a:solidFill>
              </a:rPr>
              <a:t>Evaluation</a:t>
            </a:r>
            <a:br>
              <a:rPr lang="en" sz="2000">
                <a:solidFill>
                  <a:srgbClr val="A46B14"/>
                </a:solidFill>
              </a:rPr>
            </a:br>
            <a:endParaRPr sz="2000">
              <a:solidFill>
                <a:srgbClr val="A46B14"/>
              </a:solidFill>
            </a:endParaRPr>
          </a:p>
        </p:txBody>
      </p:sp>
      <p:sp>
        <p:nvSpPr>
          <p:cNvPr id="461" name="Google Shape;461;g14967dbca30_0_10"/>
          <p:cNvSpPr txBox="1">
            <a:spLocks noGrp="1"/>
          </p:cNvSpPr>
          <p:nvPr>
            <p:ph type="title" idx="4294967295"/>
          </p:nvPr>
        </p:nvSpPr>
        <p:spPr>
          <a:xfrm>
            <a:off x="6665863" y="1305850"/>
            <a:ext cx="24039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885200"/>
                </a:solidFill>
              </a:rPr>
              <a:t>Actions data driven</a:t>
            </a:r>
            <a:endParaRPr sz="2000">
              <a:solidFill>
                <a:srgbClr val="8852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967dbca30_0_452"/>
          <p:cNvSpPr/>
          <p:nvPr/>
        </p:nvSpPr>
        <p:spPr>
          <a:xfrm>
            <a:off x="6537675" y="3462275"/>
            <a:ext cx="1561800" cy="1170300"/>
          </a:xfrm>
          <a:prstGeom prst="roundRect">
            <a:avLst>
              <a:gd name="adj" fmla="val 16667"/>
            </a:avLst>
          </a:prstGeom>
          <a:solidFill>
            <a:srgbClr val="EEEEEE">
              <a:alpha val="1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4967dbca30_0_452"/>
          <p:cNvSpPr/>
          <p:nvPr/>
        </p:nvSpPr>
        <p:spPr>
          <a:xfrm>
            <a:off x="2886275" y="3462275"/>
            <a:ext cx="1561800" cy="1170300"/>
          </a:xfrm>
          <a:prstGeom prst="roundRect">
            <a:avLst>
              <a:gd name="adj" fmla="val 16667"/>
            </a:avLst>
          </a:prstGeom>
          <a:solidFill>
            <a:srgbClr val="EEEEEE">
              <a:alpha val="1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4967dbca30_0_452"/>
          <p:cNvSpPr/>
          <p:nvPr/>
        </p:nvSpPr>
        <p:spPr>
          <a:xfrm>
            <a:off x="4701475" y="3476700"/>
            <a:ext cx="1561800" cy="1170300"/>
          </a:xfrm>
          <a:prstGeom prst="roundRect">
            <a:avLst>
              <a:gd name="adj" fmla="val 16667"/>
            </a:avLst>
          </a:prstGeom>
          <a:solidFill>
            <a:srgbClr val="EEEEEE">
              <a:alpha val="1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4967dbca30_0_452"/>
          <p:cNvSpPr/>
          <p:nvPr/>
        </p:nvSpPr>
        <p:spPr>
          <a:xfrm>
            <a:off x="1022475" y="3476700"/>
            <a:ext cx="1561800" cy="1170300"/>
          </a:xfrm>
          <a:prstGeom prst="roundRect">
            <a:avLst>
              <a:gd name="adj" fmla="val 16667"/>
            </a:avLst>
          </a:prstGeom>
          <a:solidFill>
            <a:srgbClr val="EEEEEE">
              <a:alpha val="1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g14967dbca30_0_452"/>
          <p:cNvGrpSpPr/>
          <p:nvPr/>
        </p:nvGrpSpPr>
        <p:grpSpPr>
          <a:xfrm>
            <a:off x="903306" y="1202157"/>
            <a:ext cx="7337386" cy="2214227"/>
            <a:chOff x="5194708" y="3484366"/>
            <a:chExt cx="3148147" cy="987304"/>
          </a:xfrm>
        </p:grpSpPr>
        <p:grpSp>
          <p:nvGrpSpPr>
            <p:cNvPr id="471" name="Google Shape;471;g14967dbca30_0_452"/>
            <p:cNvGrpSpPr/>
            <p:nvPr/>
          </p:nvGrpSpPr>
          <p:grpSpPr>
            <a:xfrm>
              <a:off x="7531520" y="3484366"/>
              <a:ext cx="811335" cy="987304"/>
              <a:chOff x="3379425" y="1617275"/>
              <a:chExt cx="1090650" cy="1327200"/>
            </a:xfrm>
          </p:grpSpPr>
          <p:sp>
            <p:nvSpPr>
              <p:cNvPr id="472" name="Google Shape;472;g14967dbca30_0_452"/>
              <p:cNvSpPr/>
              <p:nvPr/>
            </p:nvSpPr>
            <p:spPr>
              <a:xfrm>
                <a:off x="3528381" y="1792400"/>
                <a:ext cx="766540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B1AFF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14967dbca30_0_452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B1A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14967dbca30_0_452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B1A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g14967dbca30_0_452"/>
            <p:cNvGrpSpPr/>
            <p:nvPr/>
          </p:nvGrpSpPr>
          <p:grpSpPr>
            <a:xfrm>
              <a:off x="6752545" y="3484366"/>
              <a:ext cx="811428" cy="987304"/>
              <a:chOff x="2332275" y="1617275"/>
              <a:chExt cx="1090775" cy="1327200"/>
            </a:xfrm>
          </p:grpSpPr>
          <p:sp>
            <p:nvSpPr>
              <p:cNvPr id="476" name="Google Shape;476;g14967dbca30_0_452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g14967dbca30_0_452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99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g14967dbca30_0_452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99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g14967dbca30_0_452"/>
            <p:cNvGrpSpPr/>
            <p:nvPr/>
          </p:nvGrpSpPr>
          <p:grpSpPr>
            <a:xfrm>
              <a:off x="5973663" y="3484366"/>
              <a:ext cx="811335" cy="987304"/>
              <a:chOff x="1285250" y="1617275"/>
              <a:chExt cx="1090650" cy="1327200"/>
            </a:xfrm>
          </p:grpSpPr>
          <p:sp>
            <p:nvSpPr>
              <p:cNvPr id="480" name="Google Shape;480;g14967dbca30_0_452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A1E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g14967dbca30_0_452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FFA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g14967dbca30_0_452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FFA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3" name="Google Shape;483;g14967dbca30_0_452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484" name="Google Shape;484;g14967dbca30_0_452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73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g14967dbca30_0_452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DF7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g14967dbca30_0_452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DF7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g14967dbca30_0_452"/>
          <p:cNvSpPr txBox="1">
            <a:spLocks noGrp="1"/>
          </p:cNvSpPr>
          <p:nvPr>
            <p:ph type="title" idx="8"/>
          </p:nvPr>
        </p:nvSpPr>
        <p:spPr>
          <a:xfrm>
            <a:off x="1326000" y="286425"/>
            <a:ext cx="6492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</a:rPr>
              <a:t>DATA PREPARATION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g14967dbca30_0_452"/>
          <p:cNvSpPr txBox="1">
            <a:spLocks noGrp="1"/>
          </p:cNvSpPr>
          <p:nvPr>
            <p:ph type="title"/>
          </p:nvPr>
        </p:nvSpPr>
        <p:spPr>
          <a:xfrm>
            <a:off x="1038070" y="1742700"/>
            <a:ext cx="15462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FFFFFF"/>
                </a:solidFill>
              </a:rPr>
              <a:t>Duplicates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89" name="Google Shape;489;g14967dbca30_0_452"/>
          <p:cNvSpPr txBox="1"/>
          <p:nvPr/>
        </p:nvSpPr>
        <p:spPr>
          <a:xfrm>
            <a:off x="1038075" y="3416375"/>
            <a:ext cx="1546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The rows wi</a:t>
            </a:r>
            <a:r>
              <a:rPr lang="it-IT" sz="1400" b="0" i="0" u="none" strike="noStrike" cap="none" dirty="0" err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th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the same </a:t>
            </a:r>
            <a:r>
              <a:rPr lang="en" dirty="0">
                <a:solidFill>
                  <a:srgbClr val="FFA1E2"/>
                </a:solidFill>
              </a:rPr>
              <a:t>item id 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but different </a:t>
            </a:r>
            <a:r>
              <a:rPr lang="en" sz="1400" b="0" i="0" u="none" strike="noStrike" cap="none" dirty="0">
                <a:solidFill>
                  <a:srgbClr val="FFA1E2"/>
                </a:solidFill>
                <a:latin typeface="Abel"/>
                <a:ea typeface="Abel"/>
                <a:cs typeface="Abel"/>
                <a:sym typeface="Abel"/>
              </a:rPr>
              <a:t>amounts 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are removed.</a:t>
            </a:r>
            <a:endParaRPr sz="1400" b="0" i="0" u="none" strike="noStrike" cap="none" dirty="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4967dbca30_0_452"/>
          <p:cNvSpPr txBox="1">
            <a:spLocks noGrp="1"/>
          </p:cNvSpPr>
          <p:nvPr>
            <p:ph type="title" idx="2"/>
          </p:nvPr>
        </p:nvSpPr>
        <p:spPr>
          <a:xfrm>
            <a:off x="2886270" y="1742700"/>
            <a:ext cx="15462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FFFFFF"/>
                </a:solidFill>
              </a:rPr>
              <a:t>Returns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91" name="Google Shape;491;g14967dbca30_0_452"/>
          <p:cNvSpPr txBox="1">
            <a:spLocks noGrp="1"/>
          </p:cNvSpPr>
          <p:nvPr>
            <p:ph type="subTitle" idx="3"/>
          </p:nvPr>
        </p:nvSpPr>
        <p:spPr>
          <a:xfrm>
            <a:off x="2894075" y="3416375"/>
            <a:ext cx="15462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rows concerning a return are </a:t>
            </a:r>
            <a:r>
              <a:rPr lang="en" sz="1400" b="1" i="0" u="none" strike="noStrike" cap="none" dirty="0">
                <a:solidFill>
                  <a:srgbClr val="FFA1E2"/>
                </a:solidFill>
                <a:latin typeface="Abel"/>
                <a:ea typeface="Abel"/>
                <a:cs typeface="Abel"/>
                <a:sym typeface="Abel"/>
              </a:rPr>
              <a:t>removed</a:t>
            </a:r>
            <a:endParaRPr b="1" dirty="0"/>
          </a:p>
        </p:txBody>
      </p:sp>
      <p:sp>
        <p:nvSpPr>
          <p:cNvPr id="492" name="Google Shape;492;g14967dbca30_0_452"/>
          <p:cNvSpPr txBox="1"/>
          <p:nvPr/>
        </p:nvSpPr>
        <p:spPr>
          <a:xfrm>
            <a:off x="4958875" y="1742700"/>
            <a:ext cx="1047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Net </a:t>
            </a:r>
            <a:r>
              <a:rPr lang="it-IT" sz="1800" b="0" i="0" u="none" strike="noStrike" cap="none" dirty="0" err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amount</a:t>
            </a:r>
            <a:endParaRPr sz="1800" b="0" i="0" u="none" strike="noStrike" cap="none"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93" name="Google Shape;493;g14967dbca30_0_452"/>
          <p:cNvSpPr txBox="1">
            <a:spLocks noGrp="1"/>
          </p:cNvSpPr>
          <p:nvPr>
            <p:ph type="subTitle" idx="5"/>
          </p:nvPr>
        </p:nvSpPr>
        <p:spPr>
          <a:xfrm>
            <a:off x="4711987" y="3447865"/>
            <a:ext cx="15618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9900FF"/>
                </a:solidFill>
              </a:rPr>
              <a:t>IMPORTO_NETTO</a:t>
            </a:r>
            <a:r>
              <a:rPr lang="en" dirty="0"/>
              <a:t> variable is built. The rows with </a:t>
            </a:r>
            <a:r>
              <a:rPr lang="en" b="1" dirty="0">
                <a:solidFill>
                  <a:srgbClr val="9900FF"/>
                </a:solidFill>
              </a:rPr>
              <a:t>negative values </a:t>
            </a:r>
            <a:r>
              <a:rPr lang="en" dirty="0">
                <a:solidFill>
                  <a:schemeClr val="bg1"/>
                </a:solidFill>
              </a:rPr>
              <a:t>are removed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94" name="Google Shape;494;g14967dbca30_0_452"/>
          <p:cNvSpPr txBox="1">
            <a:spLocks noGrp="1"/>
          </p:cNvSpPr>
          <p:nvPr>
            <p:ph type="title" idx="6"/>
          </p:nvPr>
        </p:nvSpPr>
        <p:spPr>
          <a:xfrm>
            <a:off x="6532275" y="1742700"/>
            <a:ext cx="1474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Normalization</a:t>
            </a:r>
            <a:endParaRPr dirty="0"/>
          </a:p>
        </p:txBody>
      </p:sp>
      <p:sp>
        <p:nvSpPr>
          <p:cNvPr id="495" name="Google Shape;495;g14967dbca30_0_452"/>
          <p:cNvSpPr txBox="1">
            <a:spLocks noGrp="1"/>
          </p:cNvSpPr>
          <p:nvPr>
            <p:ph type="subTitle" idx="7"/>
          </p:nvPr>
        </p:nvSpPr>
        <p:spPr>
          <a:xfrm>
            <a:off x="6516663" y="3493784"/>
            <a:ext cx="15618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Normalization to the </a:t>
            </a:r>
            <a:r>
              <a:rPr lang="en" b="1" dirty="0">
                <a:solidFill>
                  <a:srgbClr val="B1AFFD"/>
                </a:solidFill>
              </a:rPr>
              <a:t>correct format</a:t>
            </a:r>
            <a:r>
              <a:rPr lang="en" b="1" dirty="0">
                <a:solidFill>
                  <a:srgbClr val="6FF3FF"/>
                </a:solidFill>
              </a:rPr>
              <a:t> </a:t>
            </a:r>
            <a:r>
              <a:rPr lang="en" dirty="0"/>
              <a:t>(es: DATE = DATETIME).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g138aa3ce395_0_4"/>
          <p:cNvGrpSpPr/>
          <p:nvPr/>
        </p:nvGrpSpPr>
        <p:grpSpPr>
          <a:xfrm>
            <a:off x="2459563" y="918644"/>
            <a:ext cx="4224859" cy="3563590"/>
            <a:chOff x="3161917" y="2170682"/>
            <a:chExt cx="458870" cy="404737"/>
          </a:xfrm>
        </p:grpSpPr>
        <p:sp>
          <p:nvSpPr>
            <p:cNvPr id="501" name="Google Shape;501;g138aa3ce395_0_4"/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E6FFE8"/>
            </a:solidFill>
            <a:ln w="38100" cap="flat" cmpd="sng">
              <a:solidFill>
                <a:srgbClr val="1D4F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138aa3ce395_0_4"/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E6FFE8"/>
            </a:solidFill>
            <a:ln w="38100" cap="flat" cmpd="sng">
              <a:solidFill>
                <a:srgbClr val="00F56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138aa3ce395_0_4"/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E6FFE8"/>
            </a:solidFill>
            <a:ln w="38100" cap="flat" cmpd="sng">
              <a:solidFill>
                <a:srgbClr val="23A3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g138aa3ce395_0_4"/>
          <p:cNvSpPr txBox="1">
            <a:spLocks noGrp="1"/>
          </p:cNvSpPr>
          <p:nvPr>
            <p:ph type="title" idx="2"/>
          </p:nvPr>
        </p:nvSpPr>
        <p:spPr>
          <a:xfrm>
            <a:off x="3979225" y="164400"/>
            <a:ext cx="1578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MODELS</a:t>
            </a:r>
            <a:endParaRPr/>
          </a:p>
        </p:txBody>
      </p:sp>
      <p:sp>
        <p:nvSpPr>
          <p:cNvPr id="505" name="Google Shape;505;g138aa3ce395_0_4"/>
          <p:cNvSpPr txBox="1">
            <a:spLocks noGrp="1"/>
          </p:cNvSpPr>
          <p:nvPr>
            <p:ph type="title"/>
          </p:nvPr>
        </p:nvSpPr>
        <p:spPr>
          <a:xfrm>
            <a:off x="3055852" y="2100675"/>
            <a:ext cx="642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1D4F29"/>
                </a:solidFill>
              </a:rPr>
              <a:t>RFM</a:t>
            </a:r>
            <a:endParaRPr sz="1900">
              <a:solidFill>
                <a:srgbClr val="1D4F29"/>
              </a:solidFill>
            </a:endParaRPr>
          </a:p>
        </p:txBody>
      </p:sp>
      <p:sp>
        <p:nvSpPr>
          <p:cNvPr id="506" name="Google Shape;506;g138aa3ce395_0_4"/>
          <p:cNvSpPr txBox="1">
            <a:spLocks noGrp="1"/>
          </p:cNvSpPr>
          <p:nvPr>
            <p:ph type="title" idx="3"/>
          </p:nvPr>
        </p:nvSpPr>
        <p:spPr>
          <a:xfrm>
            <a:off x="4021248" y="3645650"/>
            <a:ext cx="1428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rgbClr val="23A34C"/>
                </a:solidFill>
              </a:rPr>
              <a:t>CHURN</a:t>
            </a:r>
            <a:endParaRPr sz="1600" dirty="0">
              <a:solidFill>
                <a:srgbClr val="23A34C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rgbClr val="23A34C"/>
                </a:solidFill>
              </a:rPr>
              <a:t>PROPENSITY </a:t>
            </a:r>
            <a:endParaRPr sz="1600" dirty="0">
              <a:solidFill>
                <a:srgbClr val="23A34C"/>
              </a:solidFill>
            </a:endParaRPr>
          </a:p>
        </p:txBody>
      </p:sp>
      <p:sp>
        <p:nvSpPr>
          <p:cNvPr id="507" name="Google Shape;507;g138aa3ce395_0_4"/>
          <p:cNvSpPr txBox="1">
            <a:spLocks noGrp="1"/>
          </p:cNvSpPr>
          <p:nvPr>
            <p:ph type="title" idx="5"/>
          </p:nvPr>
        </p:nvSpPr>
        <p:spPr>
          <a:xfrm>
            <a:off x="4920998" y="1615852"/>
            <a:ext cx="1958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F56C"/>
                </a:solidFill>
              </a:rPr>
              <a:t>MARKET </a:t>
            </a:r>
            <a:endParaRPr sz="1600">
              <a:solidFill>
                <a:srgbClr val="00F56C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F56C"/>
                </a:solidFill>
              </a:rPr>
              <a:t>BASKET </a:t>
            </a:r>
            <a:endParaRPr sz="1600">
              <a:solidFill>
                <a:srgbClr val="00F56C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F56C"/>
                </a:solidFill>
              </a:rPr>
              <a:t>ANALYSIS</a:t>
            </a:r>
            <a:endParaRPr sz="1600">
              <a:solidFill>
                <a:srgbClr val="00F56C"/>
              </a:solidFill>
            </a:endParaRPr>
          </a:p>
        </p:txBody>
      </p:sp>
      <p:sp>
        <p:nvSpPr>
          <p:cNvPr id="508" name="Google Shape;508;g138aa3ce395_0_4"/>
          <p:cNvSpPr txBox="1">
            <a:spLocks noGrp="1"/>
          </p:cNvSpPr>
          <p:nvPr>
            <p:ph type="subTitle" idx="1"/>
          </p:nvPr>
        </p:nvSpPr>
        <p:spPr>
          <a:xfrm>
            <a:off x="766551" y="1310387"/>
            <a:ext cx="2139300" cy="10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>
                <a:solidFill>
                  <a:srgbClr val="1D4F29"/>
                </a:solidFill>
              </a:rPr>
              <a:t>Dividing customers </a:t>
            </a:r>
            <a:r>
              <a:rPr lang="en" dirty="0"/>
              <a:t>based on their value to plan different marketing and communication strategies</a:t>
            </a:r>
            <a:endParaRPr dirty="0"/>
          </a:p>
        </p:txBody>
      </p:sp>
      <p:sp>
        <p:nvSpPr>
          <p:cNvPr id="509" name="Google Shape;509;g138aa3ce395_0_4"/>
          <p:cNvSpPr txBox="1">
            <a:spLocks noGrp="1"/>
          </p:cNvSpPr>
          <p:nvPr>
            <p:ph type="subTitle" idx="4"/>
          </p:nvPr>
        </p:nvSpPr>
        <p:spPr>
          <a:xfrm>
            <a:off x="1238359" y="3811853"/>
            <a:ext cx="21393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23A34C"/>
                </a:solidFill>
              </a:rPr>
              <a:t>Preventing churners </a:t>
            </a:r>
            <a:r>
              <a:rPr lang="en" dirty="0"/>
              <a:t>increasing </a:t>
            </a:r>
            <a:r>
              <a:rPr lang="en" b="1" dirty="0">
                <a:solidFill>
                  <a:srgbClr val="23A34C"/>
                </a:solidFill>
              </a:rPr>
              <a:t>fidelity </a:t>
            </a:r>
            <a:r>
              <a:rPr lang="en" dirty="0"/>
              <a:t>and  </a:t>
            </a:r>
            <a:r>
              <a:rPr lang="en" b="1" dirty="0">
                <a:solidFill>
                  <a:srgbClr val="23A34C"/>
                </a:solidFill>
              </a:rPr>
              <a:t>retention</a:t>
            </a:r>
            <a:endParaRPr b="1" dirty="0">
              <a:solidFill>
                <a:srgbClr val="23A34C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10" name="Google Shape;510;g138aa3ce395_0_4"/>
          <p:cNvSpPr txBox="1">
            <a:spLocks noGrp="1"/>
          </p:cNvSpPr>
          <p:nvPr>
            <p:ph type="subTitle" idx="6"/>
          </p:nvPr>
        </p:nvSpPr>
        <p:spPr>
          <a:xfrm>
            <a:off x="6431475" y="1543375"/>
            <a:ext cx="213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Studying products </a:t>
            </a:r>
            <a:r>
              <a:rPr lang="en" b="1" dirty="0">
                <a:solidFill>
                  <a:srgbClr val="00FF71"/>
                </a:solidFill>
              </a:rPr>
              <a:t>affinity</a:t>
            </a:r>
            <a:r>
              <a:rPr lang="en" dirty="0">
                <a:solidFill>
                  <a:srgbClr val="6FF3FF"/>
                </a:solidFill>
              </a:rPr>
              <a:t> </a:t>
            </a:r>
            <a:r>
              <a:rPr lang="en" dirty="0"/>
              <a:t>to increase sales</a:t>
            </a:r>
            <a:endParaRPr dirty="0"/>
          </a:p>
        </p:txBody>
      </p:sp>
      <p:sp>
        <p:nvSpPr>
          <p:cNvPr id="511" name="Google Shape;511;g138aa3ce395_0_4"/>
          <p:cNvSpPr txBox="1"/>
          <p:nvPr/>
        </p:nvSpPr>
        <p:spPr>
          <a:xfrm>
            <a:off x="248451" y="2728650"/>
            <a:ext cx="1428000" cy="646290"/>
          </a:xfrm>
          <a:prstGeom prst="rect">
            <a:avLst/>
          </a:prstGeom>
          <a:noFill/>
          <a:ln w="9525" cap="flat" cmpd="sng">
            <a:solidFill>
              <a:srgbClr val="EE96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Customer valorization</a:t>
            </a:r>
            <a:endParaRPr sz="1800" b="1" i="0" u="none" strike="noStrike" cap="none" dirty="0"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2" name="Google Shape;512;g138aa3ce395_0_4"/>
          <p:cNvSpPr txBox="1"/>
          <p:nvPr/>
        </p:nvSpPr>
        <p:spPr>
          <a:xfrm>
            <a:off x="7508500" y="2377188"/>
            <a:ext cx="1428000" cy="646290"/>
          </a:xfrm>
          <a:prstGeom prst="rect">
            <a:avLst/>
          </a:prstGeom>
          <a:noFill/>
          <a:ln w="9525" cap="flat" cmpd="sng">
            <a:solidFill>
              <a:srgbClr val="EE96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 dirty="0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Product </a:t>
            </a:r>
            <a:r>
              <a:rPr lang="it-IT" sz="1800" b="1" i="0" u="none" strike="noStrike" cap="none" dirty="0" err="1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valorization</a:t>
            </a:r>
            <a:endParaRPr sz="1400" b="1" i="0" u="none" strike="noStrike" cap="none" dirty="0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g138aa3ce395_0_4"/>
          <p:cNvGrpSpPr/>
          <p:nvPr/>
        </p:nvGrpSpPr>
        <p:grpSpPr>
          <a:xfrm rot="-5400000">
            <a:off x="1753840" y="2272271"/>
            <a:ext cx="716088" cy="937317"/>
            <a:chOff x="1005734" y="2063124"/>
            <a:chExt cx="169016" cy="260070"/>
          </a:xfrm>
        </p:grpSpPr>
        <p:sp>
          <p:nvSpPr>
            <p:cNvPr id="514" name="Google Shape;514;g138aa3ce395_0_4"/>
            <p:cNvSpPr/>
            <p:nvPr/>
          </p:nvSpPr>
          <p:spPr>
            <a:xfrm>
              <a:off x="1013654" y="2074499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solidFill>
              <a:srgbClr val="EE96FA"/>
            </a:solidFill>
            <a:ln w="9525" cap="rnd" cmpd="sng">
              <a:solidFill>
                <a:srgbClr val="EE96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138aa3ce395_0_4"/>
            <p:cNvSpPr/>
            <p:nvPr/>
          </p:nvSpPr>
          <p:spPr>
            <a:xfrm>
              <a:off x="1005734" y="2063124"/>
              <a:ext cx="19109" cy="21413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EE96FA"/>
            </a:solidFill>
            <a:ln w="9525" cap="flat" cmpd="sng">
              <a:solidFill>
                <a:srgbClr val="EE9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2A18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138aa3ce395_0_4"/>
            <p:cNvSpPr/>
            <p:nvPr/>
          </p:nvSpPr>
          <p:spPr>
            <a:xfrm>
              <a:off x="1157104" y="2298842"/>
              <a:ext cx="17646" cy="24352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EE96FA"/>
            </a:solidFill>
            <a:ln w="9525" cap="flat" cmpd="sng">
              <a:solidFill>
                <a:srgbClr val="EE9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g138aa3ce395_0_4"/>
          <p:cNvGrpSpPr/>
          <p:nvPr/>
        </p:nvGrpSpPr>
        <p:grpSpPr>
          <a:xfrm rot="5400000">
            <a:off x="1819468" y="2977981"/>
            <a:ext cx="672602" cy="954862"/>
            <a:chOff x="1013654" y="1824229"/>
            <a:chExt cx="161095" cy="250705"/>
          </a:xfrm>
        </p:grpSpPr>
        <p:sp>
          <p:nvSpPr>
            <p:cNvPr id="518" name="Google Shape;518;g138aa3ce395_0_4"/>
            <p:cNvSpPr/>
            <p:nvPr/>
          </p:nvSpPr>
          <p:spPr>
            <a:xfrm>
              <a:off x="1013654" y="1836607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solidFill>
              <a:srgbClr val="EE96FA"/>
            </a:solidFill>
            <a:ln w="9525" cap="rnd" cmpd="sng">
              <a:solidFill>
                <a:srgbClr val="EE96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38aa3ce395_0_4"/>
            <p:cNvSpPr/>
            <p:nvPr/>
          </p:nvSpPr>
          <p:spPr>
            <a:xfrm>
              <a:off x="1159351" y="1824229"/>
              <a:ext cx="15398" cy="24585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EE96FA"/>
            </a:solidFill>
            <a:ln w="9525" cap="flat" cmpd="sng">
              <a:solidFill>
                <a:srgbClr val="EE9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g138aa3ce395_0_4"/>
          <p:cNvGrpSpPr/>
          <p:nvPr/>
        </p:nvGrpSpPr>
        <p:grpSpPr>
          <a:xfrm rot="5400093" flipH="1">
            <a:off x="6804580" y="1996115"/>
            <a:ext cx="627930" cy="837034"/>
            <a:chOff x="1005734" y="2063124"/>
            <a:chExt cx="169016" cy="260070"/>
          </a:xfrm>
        </p:grpSpPr>
        <p:sp>
          <p:nvSpPr>
            <p:cNvPr id="521" name="Google Shape;521;g138aa3ce395_0_4"/>
            <p:cNvSpPr/>
            <p:nvPr/>
          </p:nvSpPr>
          <p:spPr>
            <a:xfrm>
              <a:off x="1013654" y="2074499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solidFill>
              <a:srgbClr val="EE96FA"/>
            </a:solidFill>
            <a:ln w="9525" cap="rnd" cmpd="sng">
              <a:solidFill>
                <a:srgbClr val="EE96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138aa3ce395_0_4"/>
            <p:cNvSpPr/>
            <p:nvPr/>
          </p:nvSpPr>
          <p:spPr>
            <a:xfrm>
              <a:off x="1005734" y="2063124"/>
              <a:ext cx="19109" cy="21413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EE96FA"/>
            </a:solidFill>
            <a:ln w="9525" cap="flat" cmpd="sng">
              <a:solidFill>
                <a:srgbClr val="EE9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2A18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138aa3ce395_0_4"/>
            <p:cNvSpPr/>
            <p:nvPr/>
          </p:nvSpPr>
          <p:spPr>
            <a:xfrm>
              <a:off x="1157104" y="2298842"/>
              <a:ext cx="17646" cy="24352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EE96FA"/>
            </a:solidFill>
            <a:ln w="9525" cap="flat" cmpd="sng">
              <a:solidFill>
                <a:srgbClr val="EE9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4" name="Google Shape;524;g138aa3ce395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3366" y="3310800"/>
            <a:ext cx="737810" cy="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138aa3ce395_0_4"/>
          <p:cNvPicPr preferRelativeResize="0"/>
          <p:nvPr/>
        </p:nvPicPr>
        <p:blipFill rotWithShape="1">
          <a:blip r:embed="rId4">
            <a:alphaModFix/>
          </a:blip>
          <a:srcRect t="30528" r="65252" b="18775"/>
          <a:stretch/>
        </p:blipFill>
        <p:spPr>
          <a:xfrm>
            <a:off x="3790363" y="1125063"/>
            <a:ext cx="548525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138aa3ce395_0_4"/>
          <p:cNvPicPr preferRelativeResize="0"/>
          <p:nvPr/>
        </p:nvPicPr>
        <p:blipFill rotWithShape="1">
          <a:blip r:embed="rId4">
            <a:alphaModFix/>
          </a:blip>
          <a:srcRect l="39178" t="30528" r="34132" b="18775"/>
          <a:stretch/>
        </p:blipFill>
        <p:spPr>
          <a:xfrm>
            <a:off x="3429525" y="1430325"/>
            <a:ext cx="421300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138aa3ce395_0_4"/>
          <p:cNvPicPr preferRelativeResize="0"/>
          <p:nvPr/>
        </p:nvPicPr>
        <p:blipFill rotWithShape="1">
          <a:blip r:embed="rId4">
            <a:alphaModFix/>
          </a:blip>
          <a:srcRect l="68074" t="30528" b="18775"/>
          <a:stretch/>
        </p:blipFill>
        <p:spPr>
          <a:xfrm>
            <a:off x="3812650" y="1606825"/>
            <a:ext cx="503975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138aa3ce395_0_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0725" y="2550450"/>
            <a:ext cx="548525" cy="5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D10BED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Office PowerPoint</Application>
  <PresentationFormat>Presentazione su schermo (16:9)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Noto Sans Symbols</vt:lpstr>
      <vt:lpstr>Arial</vt:lpstr>
      <vt:lpstr>Fjalla One</vt:lpstr>
      <vt:lpstr>Abel</vt:lpstr>
      <vt:lpstr>Digital Marketing Agency by Slidesgo</vt:lpstr>
      <vt:lpstr>Web Marketing and Communication Management</vt:lpstr>
      <vt:lpstr>Business questions</vt:lpstr>
      <vt:lpstr>CUSTOMER EXPLORATION</vt:lpstr>
      <vt:lpstr>CUSTOMER EXPLORATION</vt:lpstr>
      <vt:lpstr>Presentazione standard di PowerPoint</vt:lpstr>
      <vt:lpstr>Presentazione standard di PowerPoint</vt:lpstr>
      <vt:lpstr>DATA DRIVEN-STRATEGY</vt:lpstr>
      <vt:lpstr>DATA PREPARATION</vt:lpstr>
      <vt:lpstr>MODELS</vt:lpstr>
      <vt:lpstr>Presentazione standard di PowerPoint</vt:lpstr>
      <vt:lpstr>Presentazione standard di PowerPoint</vt:lpstr>
      <vt:lpstr>Presentazione standard di PowerPoint</vt:lpstr>
      <vt:lpstr>HIGHER VALUE CUSTOMERS</vt:lpstr>
      <vt:lpstr>CHURN PROPENSITY</vt:lpstr>
      <vt:lpstr>CHURN PROPENSITY</vt:lpstr>
      <vt:lpstr>Presentazione standard di PowerPoint</vt:lpstr>
      <vt:lpstr>Presentazione standard di PowerPoint</vt:lpstr>
      <vt:lpstr>Presentazione standard di PowerPoint</vt:lpstr>
      <vt:lpstr>DATA DRIVEN ACTIONS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Marketing and Communication Management</dc:title>
  <cp:lastModifiedBy>Tommaso Strada</cp:lastModifiedBy>
  <cp:revision>1</cp:revision>
  <dcterms:modified xsi:type="dcterms:W3CDTF">2023-02-14T17:04:37Z</dcterms:modified>
</cp:coreProperties>
</file>