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04" autoAdjust="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5AFF1D-5210-4A7B-B8F2-28AA84FC629B}" type="datetime1">
              <a:rPr lang="cs-CZ" smtClean="0"/>
              <a:t>21.05.2018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B6F0B-1FD5-494F-815E-CFFC899F76C2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 předlohy textů.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cs-CZ" noProof="0" smtClean="0"/>
              <a:t>2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9571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lnSpc>
                <a:spcPts val="47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B1EE2-8EAE-4702-AEC6-BDD156852F08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8ADC89-A5BA-4246-B254-3AD3AD213D05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/>
          <a:p>
            <a:pPr lvl="0" rtl="0"/>
            <a:r>
              <a:rPr lang="cs-CZ" noProof="0"/>
              <a:t>Upravte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CECE86-77EC-482A-8A7E-ED0B201C4BD1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C693E4-CD3C-4A9C-BCBE-D53241F7695C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cs-CZ" noProof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323F61-AD98-402E-BE1F-76FFE47D6A24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cs-CZ" dirty="0"/>
              <a:t>Kliknutím můžete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34082E-8A02-4C49-815A-88907BFE92DF}" type="datetime1">
              <a:rPr lang="cs-CZ" smtClean="0"/>
              <a:pPr/>
              <a:t>21.05.2018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>
              <a:lnSpc>
                <a:spcPct val="7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cs-CZ" dirty="0"/>
              <a:t>Kliknutím můžete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>
              <a:lnSpc>
                <a:spcPct val="7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cs-CZ" dirty="0"/>
              <a:t>Kliknutím můžete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2392E-F948-43A3-9B82-281B8848844F}" type="datetime1">
              <a:rPr lang="cs-CZ" smtClean="0"/>
              <a:pPr/>
              <a:t>21.05.2018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EC894F-A71C-4DD0-907E-92B49783731A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A0F7EC-667F-4CC2-9033-344A14B922DF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cs-CZ" dirty="0"/>
              <a:t>Kliknutím můžete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3B08BA-49A0-4C7B-AD4B-FCC42C6D42C3}" type="datetime1">
              <a:rPr lang="cs-CZ" smtClean="0"/>
              <a:pPr/>
              <a:t>21.05.2018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E5A4A-CE93-4C2B-9DC6-9BFF234F0E5A}" type="datetime1">
              <a:rPr lang="cs-CZ" noProof="0" smtClean="0"/>
              <a:pPr/>
              <a:t>21.05.2018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</a:t>
            </a:r>
            <a:r>
              <a:rPr lang="cs-CZ" dirty="0"/>
              <a:t>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dirty="0"/>
              <a:t>Kliknutím můžete upravit styl předlohy textů.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noProof="0" dirty="0"/>
              <a:t>Čtvrtá</a:t>
            </a:r>
            <a:r>
              <a:rPr lang="cs-CZ" dirty="0"/>
              <a:t>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946C3C-DE70-4BDD-8A4D-A7D0F4E390F5}" type="datetime1">
              <a:rPr lang="cs-CZ" smtClean="0"/>
              <a:pPr/>
              <a:t>21.05.2018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cs-CZ" noProof="0" dirty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Effective Java Server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Tom</a:t>
            </a:r>
            <a:r>
              <a:rPr lang="cs-CZ" dirty="0" err="1"/>
              <a:t>áš</a:t>
            </a:r>
            <a:r>
              <a:rPr lang="cs-CZ" dirty="0"/>
              <a:t> Zahálka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Used technologies</a:t>
            </a:r>
            <a:endParaRPr lang="cs-CZ" dirty="0"/>
          </a:p>
        </p:txBody>
      </p:sp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Java 1.8</a:t>
            </a:r>
            <a:endParaRPr lang="cs-CZ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NIO</a:t>
            </a:r>
            <a:endParaRPr lang="cs-CZ" sz="28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145EA53-44B6-4FC5-BAA0-8E9934B07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78" y="1124381"/>
            <a:ext cx="3693458" cy="36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DBE42E-1318-43F5-A3AF-75A109F6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FBC33B-67C1-4D52-9484-8115C9DF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Parsing HTTP headers manually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memory buffer</a:t>
            </a:r>
            <a:endParaRPr lang="cs-CZ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ConcurrentHashMap</a:t>
            </a:r>
            <a:endParaRPr lang="cs-CZ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StringTokenizer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83573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47E92-8AC6-46B1-B2FA-2AC05500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sur</a:t>
            </a:r>
            <a:r>
              <a:rPr lang="en-US" dirty="0" err="1"/>
              <a:t>pr</a:t>
            </a:r>
            <a:r>
              <a:rPr lang="cs-CZ" dirty="0" err="1"/>
              <a:t>ised</a:t>
            </a:r>
            <a:r>
              <a:rPr lang="cs-CZ" dirty="0"/>
              <a:t> </a:t>
            </a:r>
            <a:r>
              <a:rPr lang="cs-CZ" dirty="0" err="1"/>
              <a:t>me</a:t>
            </a:r>
            <a:r>
              <a:rPr lang="cs-CZ" dirty="0"/>
              <a:t>, </a:t>
            </a:r>
            <a:r>
              <a:rPr lang="cs-CZ" dirty="0" err="1"/>
              <a:t>what</a:t>
            </a:r>
            <a:r>
              <a:rPr lang="cs-CZ" dirty="0"/>
              <a:t> I </a:t>
            </a:r>
            <a:r>
              <a:rPr lang="cs-CZ" dirty="0" err="1"/>
              <a:t>liked</a:t>
            </a:r>
            <a:r>
              <a:rPr lang="cs-CZ" dirty="0"/>
              <a:t> and </a:t>
            </a:r>
            <a:r>
              <a:rPr lang="cs-CZ" dirty="0" err="1"/>
              <a:t>disliked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5A5E0E3-67B1-4261-8163-45E66003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 have learned how to work with Java NIO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 used Java profiling tools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Spent too much time squeezing more and more performance</a:t>
            </a:r>
          </a:p>
          <a:p>
            <a:pPr>
              <a:lnSpc>
                <a:spcPct val="150000"/>
              </a:lnSpc>
            </a:pP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4009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9F8430-6368-4DFA-A639-E1A315DD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267323"/>
            <a:ext cx="10096500" cy="335846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8800" dirty="0"/>
              <a:t>Thank you!</a:t>
            </a:r>
            <a:br>
              <a:rPr lang="en-US" sz="8800" dirty="0"/>
            </a:br>
            <a:r>
              <a:rPr lang="en-US" sz="6000" dirty="0"/>
              <a:t>Questions?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3596737193"/>
      </p:ext>
    </p:extLst>
  </p:cSld>
  <p:clrMapOvr>
    <a:masterClrMapping/>
  </p:clrMapOvr>
</p:sld>
</file>

<file path=ppt/theme/theme1.xml><?xml version="1.0" encoding="utf-8"?>
<a:theme xmlns:a="http://schemas.openxmlformats.org/drawingml/2006/main" name="Šablona s designem svislých pruhů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302_TF03460611.potx" id="{5979B31D-0584-440C-8B5D-3068AB557850}" vid="{436474EC-3E5F-4929-9F03-536D985BE79C}"/>
    </a:ext>
  </a:extLst>
</a:theme>
</file>

<file path=ppt/theme/theme2.xml><?xml version="1.0" encoding="utf-8"?>
<a:theme xmlns:a="http://schemas.openxmlformats.org/drawingml/2006/main" name="Motiv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http://purl.org/dc/elements/1.1/"/>
    <ds:schemaRef ds:uri="a4f35948-e619-41b3-aa29-22878b09cfd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Snímky s designem svislých pruhů</Template>
  <TotalTime>27</TotalTime>
  <Words>60</Words>
  <Application>Microsoft Office PowerPoint</Application>
  <PresentationFormat>Širokoúhlá obrazovka</PresentationFormat>
  <Paragraphs>17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Calibri</vt:lpstr>
      <vt:lpstr>Šablona s designem svislých pruhů</vt:lpstr>
      <vt:lpstr>Effective Java Server</vt:lpstr>
      <vt:lpstr>Used technologies</vt:lpstr>
      <vt:lpstr>Optimizations</vt:lpstr>
      <vt:lpstr>What surprised me, what I liked and disliked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Server</dc:title>
  <dc:creator>Tomáš Zahálka</dc:creator>
  <cp:lastModifiedBy>Tomáš Zahálka</cp:lastModifiedBy>
  <cp:revision>4</cp:revision>
  <dcterms:created xsi:type="dcterms:W3CDTF">2018-05-20T18:46:54Z</dcterms:created>
  <dcterms:modified xsi:type="dcterms:W3CDTF">2018-05-20T22:31:18Z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