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6858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37"/>
    <a:srgbClr val="F68D00"/>
    <a:srgbClr val="FFCA09"/>
    <a:srgbClr val="FFDC09"/>
    <a:srgbClr val="2E2E2E"/>
    <a:srgbClr val="00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4" autoAdjust="0"/>
    <p:restoredTop sz="94660"/>
  </p:normalViewPr>
  <p:slideViewPr>
    <p:cSldViewPr snapToGrid="0">
      <p:cViewPr>
        <p:scale>
          <a:sx n="125" d="100"/>
          <a:sy n="125" d="100"/>
        </p:scale>
        <p:origin x="5634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74121"/>
            <a:ext cx="51435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200679"/>
            <a:ext cx="51435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3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21709"/>
            <a:ext cx="1478756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21709"/>
            <a:ext cx="4350544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69913"/>
            <a:ext cx="591502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529821"/>
            <a:ext cx="591502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608542"/>
            <a:ext cx="29146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608542"/>
            <a:ext cx="29146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0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709"/>
            <a:ext cx="591502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60388"/>
            <a:ext cx="290125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35025"/>
            <a:ext cx="290125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60388"/>
            <a:ext cx="2915543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835025"/>
            <a:ext cx="2915543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2400"/>
            <a:ext cx="221188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29142"/>
            <a:ext cx="3471863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5800"/>
            <a:ext cx="221188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2400"/>
            <a:ext cx="221188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29142"/>
            <a:ext cx="3471863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85800"/>
            <a:ext cx="221188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21709"/>
            <a:ext cx="591502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608542"/>
            <a:ext cx="591502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BF329-4833-4342-AB28-24CF89324A0E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118784"/>
            <a:ext cx="231457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8A04C-8D4B-49D0-B591-8985A5C7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8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2DBF6295-81E6-4BC3-9EC9-C11E7E80B331}"/>
              </a:ext>
            </a:extLst>
          </p:cNvPr>
          <p:cNvSpPr/>
          <p:nvPr/>
        </p:nvSpPr>
        <p:spPr>
          <a:xfrm>
            <a:off x="238568" y="251459"/>
            <a:ext cx="1828800" cy="1828800"/>
          </a:xfrm>
          <a:prstGeom prst="snip2DiagRect">
            <a:avLst>
              <a:gd name="adj1" fmla="val 0"/>
              <a:gd name="adj2" fmla="val 33334"/>
            </a:avLst>
          </a:prstGeom>
          <a:gradFill flip="none" rotWithShape="1">
            <a:gsLst>
              <a:gs pos="100000">
                <a:srgbClr val="F68D00"/>
              </a:gs>
              <a:gs pos="0">
                <a:srgbClr val="FFE237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09B278-82E3-4604-AC0C-312F0BA70712}"/>
              </a:ext>
            </a:extLst>
          </p:cNvPr>
          <p:cNvSpPr/>
          <p:nvPr/>
        </p:nvSpPr>
        <p:spPr>
          <a:xfrm rot="2695406">
            <a:off x="388594" y="933678"/>
            <a:ext cx="1297805" cy="204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E1E92-AF39-464D-B32F-C651B9113503}"/>
              </a:ext>
            </a:extLst>
          </p:cNvPr>
          <p:cNvSpPr/>
          <p:nvPr/>
        </p:nvSpPr>
        <p:spPr>
          <a:xfrm rot="2695406">
            <a:off x="923974" y="483865"/>
            <a:ext cx="457200" cy="457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93E6D-275C-4EA4-8865-009148E9734A}"/>
              </a:ext>
            </a:extLst>
          </p:cNvPr>
          <p:cNvSpPr txBox="1"/>
          <p:nvPr/>
        </p:nvSpPr>
        <p:spPr>
          <a:xfrm>
            <a:off x="2396262" y="-313733"/>
            <a:ext cx="4489678" cy="261610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sz="16000" dirty="0">
                <a:solidFill>
                  <a:schemeClr val="tx1">
                    <a:lumMod val="85000"/>
                    <a:lumOff val="15000"/>
                  </a:schemeClr>
                </a:solidFill>
                <a:latin typeface="Sk-Modernist" panose="00000500000000000000" pitchFamily="50" charset="0"/>
                <a:ea typeface="Fira Code" panose="020B0809050000020004" pitchFamily="49" charset="0"/>
                <a:cs typeface="Fira Code" panose="020B0809050000020004" pitchFamily="49" charset="0"/>
              </a:rPr>
              <a:t>OBB</a:t>
            </a:r>
          </a:p>
        </p:txBody>
      </p:sp>
      <p:sp>
        <p:nvSpPr>
          <p:cNvPr id="21" name="Rectangle: Top Corners Snipped 20">
            <a:extLst>
              <a:ext uri="{FF2B5EF4-FFF2-40B4-BE49-F238E27FC236}">
                <a16:creationId xmlns:a16="http://schemas.microsoft.com/office/drawing/2014/main" id="{B5F7F768-DE2A-4A8E-8645-BC3E07D71DB2}"/>
              </a:ext>
            </a:extLst>
          </p:cNvPr>
          <p:cNvSpPr/>
          <p:nvPr/>
        </p:nvSpPr>
        <p:spPr>
          <a:xfrm>
            <a:off x="1297748" y="1280160"/>
            <a:ext cx="548640" cy="64008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7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Sk-Modernist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1</cp:revision>
  <dcterms:created xsi:type="dcterms:W3CDTF">2022-04-21T22:24:57Z</dcterms:created>
  <dcterms:modified xsi:type="dcterms:W3CDTF">2022-04-21T23:26:29Z</dcterms:modified>
</cp:coreProperties>
</file>