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51BC2-AB87-4DF3-87E0-57A8D3C7743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7ABA5-2A1B-45D1-B37C-016A463B8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6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662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339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591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737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5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34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2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A12B-743A-4A61-AA9A-2E9EB9FD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199665"/>
            <a:ext cx="10149840" cy="1229335"/>
          </a:xfrm>
        </p:spPr>
        <p:txBody>
          <a:bodyPr/>
          <a:lstStyle/>
          <a:p>
            <a:r>
              <a:rPr lang="en-GB" sz="7200" dirty="0"/>
              <a:t>Quiz 2 : </a:t>
            </a:r>
            <a:r>
              <a:rPr lang="en-US" sz="7200" dirty="0"/>
              <a:t>game analytics</a:t>
            </a:r>
            <a:br>
              <a:rPr lang="en-US" sz="3600" dirty="0"/>
            </a:b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564-6855-4C28-B4FE-F6BF9CD2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80" y="4648532"/>
            <a:ext cx="8433381" cy="1897381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Team SKY</a:t>
            </a:r>
          </a:p>
          <a:p>
            <a:r>
              <a:rPr lang="th-TH" sz="2000" dirty="0"/>
              <a:t>นาย กชกร เลื่อนสุขสันต์ </a:t>
            </a:r>
            <a:r>
              <a:rPr lang="en-US" sz="2000" dirty="0"/>
              <a:t>       </a:t>
            </a:r>
            <a:r>
              <a:rPr lang="th-TH" sz="2000" dirty="0"/>
              <a:t>รหัส 6310412001 </a:t>
            </a:r>
            <a:endParaRPr lang="en-US" sz="2000" dirty="0"/>
          </a:p>
          <a:p>
            <a:r>
              <a:rPr lang="th-TH" sz="2000" dirty="0"/>
              <a:t>นาย สลิลวสุ เที่ยงธรรม </a:t>
            </a:r>
            <a:r>
              <a:rPr lang="en-US" sz="2000" dirty="0"/>
              <a:t>       </a:t>
            </a:r>
            <a:r>
              <a:rPr lang="th-TH" sz="2000" dirty="0"/>
              <a:t>รหัส 6310412017 </a:t>
            </a:r>
            <a:endParaRPr lang="en-US" sz="2000" dirty="0"/>
          </a:p>
          <a:p>
            <a:r>
              <a:rPr lang="th-TH" sz="2000" dirty="0"/>
              <a:t>นางสาว สุพัตรา ต้งัสกุลระหง </a:t>
            </a:r>
            <a:r>
              <a:rPr lang="en-US" sz="2000" dirty="0"/>
              <a:t> </a:t>
            </a:r>
            <a:r>
              <a:rPr lang="th-TH" sz="2000" dirty="0"/>
              <a:t>รหัส 6310412028 </a:t>
            </a:r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25A148-7CC9-48F2-A551-AE82D1562A19}"/>
              </a:ext>
            </a:extLst>
          </p:cNvPr>
          <p:cNvSpPr txBox="1">
            <a:spLocks/>
          </p:cNvSpPr>
          <p:nvPr/>
        </p:nvSpPr>
        <p:spPr>
          <a:xfrm>
            <a:off x="1021080" y="4011009"/>
            <a:ext cx="10149840" cy="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BADS7205 </a:t>
            </a:r>
            <a:r>
              <a:rPr lang="en-US" sz="3600" dirty="0"/>
              <a:t> Data Streaming and Real Time </a:t>
            </a:r>
            <a:r>
              <a:rPr lang="en-US" sz="3600" dirty="0" err="1"/>
              <a:t>Anaytics</a:t>
            </a:r>
            <a:br>
              <a:rPr lang="en-US" sz="3600" dirty="0"/>
            </a:b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14816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7810E-C69C-41E8-84D3-9972F23E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059" y="1962912"/>
            <a:ext cx="49911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9A589-C2B7-4F6B-AAAC-5FBD7114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46" y="3429000"/>
            <a:ext cx="4810125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9DFA0-C8A8-4795-A7B2-3FFB1F670EEF}"/>
              </a:ext>
            </a:extLst>
          </p:cNvPr>
          <p:cNvSpPr txBox="1"/>
          <p:nvPr/>
        </p:nvSpPr>
        <p:spPr>
          <a:xfrm>
            <a:off x="237744" y="267064"/>
            <a:ext cx="485546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publish_online_score</a:t>
            </a:r>
            <a:endParaRPr lang="en-GB" sz="3600" dirty="0"/>
          </a:p>
        </p:txBody>
      </p:sp>
      <p:pic>
        <p:nvPicPr>
          <p:cNvPr id="1026" name="Picture 2" descr="IoT Platform เพื่อสนับสนุนการประยุกต์ใช้งานในภาคอุต">
            <a:extLst>
              <a:ext uri="{FF2B5EF4-FFF2-40B4-BE49-F238E27FC236}">
                <a16:creationId xmlns:a16="http://schemas.microsoft.com/office/drawing/2014/main" id="{E5AD3FFC-7E4C-49A8-8323-A14F87F1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86" y="2938303"/>
            <a:ext cx="2477843" cy="98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n free icon">
            <a:extLst>
              <a:ext uri="{FF2B5EF4-FFF2-40B4-BE49-F238E27FC236}">
                <a16:creationId xmlns:a16="http://schemas.microsoft.com/office/drawing/2014/main" id="{5B0E51B1-C1DA-4CDB-8751-300F869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7" y="1492126"/>
            <a:ext cx="982128" cy="9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ther">
            <a:extLst>
              <a:ext uri="{FF2B5EF4-FFF2-40B4-BE49-F238E27FC236}">
                <a16:creationId xmlns:a16="http://schemas.microsoft.com/office/drawing/2014/main" id="{4E580470-C511-4736-A7E4-F1EC31A4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7" y="3047245"/>
            <a:ext cx="982128" cy="9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udent free icon">
            <a:extLst>
              <a:ext uri="{FF2B5EF4-FFF2-40B4-BE49-F238E27FC236}">
                <a16:creationId xmlns:a16="http://schemas.microsoft.com/office/drawing/2014/main" id="{CE87581D-1399-4D40-B193-DA6BB058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5" y="4848643"/>
            <a:ext cx="982128" cy="9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F0CC1C-0D54-4A3B-A408-13F90EBEDC75}"/>
              </a:ext>
            </a:extLst>
          </p:cNvPr>
          <p:cNvCxnSpPr/>
          <p:nvPr/>
        </p:nvCxnSpPr>
        <p:spPr>
          <a:xfrm>
            <a:off x="1524455" y="2081470"/>
            <a:ext cx="2780908" cy="856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57432-7D5E-433B-B391-1BCCC3F889CF}"/>
              </a:ext>
            </a:extLst>
          </p:cNvPr>
          <p:cNvCxnSpPr/>
          <p:nvPr/>
        </p:nvCxnSpPr>
        <p:spPr>
          <a:xfrm>
            <a:off x="1524455" y="3615682"/>
            <a:ext cx="2547123" cy="137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6AFC3-DEB8-4DD9-8F99-C32047E7F7FC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1535623" y="4269823"/>
            <a:ext cx="2636539" cy="1069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7F3C1D-DBD1-4F3C-A1E6-177F6D76FCD2}"/>
              </a:ext>
            </a:extLst>
          </p:cNvPr>
          <p:cNvSpPr txBox="1"/>
          <p:nvPr/>
        </p:nvSpPr>
        <p:spPr>
          <a:xfrm>
            <a:off x="1862876" y="1404091"/>
            <a:ext cx="4618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{ ‘user’ : ‘Waew’,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‘score’ : 54,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‘feature’: [431.2692307692308,241.0,31,23,28,5,4,94,72,43,51] }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endParaRPr lang="en-GB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72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09DFA0-C8A8-4795-A7B2-3FFB1F670EEF}"/>
              </a:ext>
            </a:extLst>
          </p:cNvPr>
          <p:cNvSpPr txBox="1"/>
          <p:nvPr/>
        </p:nvSpPr>
        <p:spPr>
          <a:xfrm>
            <a:off x="237744" y="267064"/>
            <a:ext cx="485546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Subscription</a:t>
            </a:r>
            <a:endParaRPr lang="en-GB" sz="3600" dirty="0"/>
          </a:p>
        </p:txBody>
      </p:sp>
      <p:pic>
        <p:nvPicPr>
          <p:cNvPr id="1026" name="Picture 2" descr="IoT Platform เพื่อสนับสนุนการประยุกต์ใช้งานในภาคอุต">
            <a:extLst>
              <a:ext uri="{FF2B5EF4-FFF2-40B4-BE49-F238E27FC236}">
                <a16:creationId xmlns:a16="http://schemas.microsoft.com/office/drawing/2014/main" id="{E5AD3FFC-7E4C-49A8-8323-A14F87F1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35" y="2682075"/>
            <a:ext cx="2477843" cy="98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n free icon">
            <a:extLst>
              <a:ext uri="{FF2B5EF4-FFF2-40B4-BE49-F238E27FC236}">
                <a16:creationId xmlns:a16="http://schemas.microsoft.com/office/drawing/2014/main" id="{5B0E51B1-C1DA-4CDB-8751-300F869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7" y="1492126"/>
            <a:ext cx="982128" cy="9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ther">
            <a:extLst>
              <a:ext uri="{FF2B5EF4-FFF2-40B4-BE49-F238E27FC236}">
                <a16:creationId xmlns:a16="http://schemas.microsoft.com/office/drawing/2014/main" id="{4E580470-C511-4736-A7E4-F1EC31A4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7" y="3047245"/>
            <a:ext cx="982128" cy="9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udent free icon">
            <a:extLst>
              <a:ext uri="{FF2B5EF4-FFF2-40B4-BE49-F238E27FC236}">
                <a16:creationId xmlns:a16="http://schemas.microsoft.com/office/drawing/2014/main" id="{CE87581D-1399-4D40-B193-DA6BB058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5" y="4848643"/>
            <a:ext cx="982128" cy="9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F0CC1C-0D54-4A3B-A408-13F90EBEDC75}"/>
              </a:ext>
            </a:extLst>
          </p:cNvPr>
          <p:cNvCxnSpPr>
            <a:cxnSpLocks/>
          </p:cNvCxnSpPr>
          <p:nvPr/>
        </p:nvCxnSpPr>
        <p:spPr>
          <a:xfrm flipH="1" flipV="1">
            <a:off x="1478196" y="2223729"/>
            <a:ext cx="2046906" cy="48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7F3C1D-DBD1-4F3C-A1E6-177F6D76FCD2}"/>
              </a:ext>
            </a:extLst>
          </p:cNvPr>
          <p:cNvSpPr txBox="1"/>
          <p:nvPr/>
        </p:nvSpPr>
        <p:spPr>
          <a:xfrm>
            <a:off x="3447288" y="3738961"/>
            <a:ext cx="264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{ ‘user’ : ‘Waew’,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‘score’ : 54,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‘feature’: [431.2692307692308,241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            ,31,23,28,5,4,94,72,43,51] }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endParaRPr lang="en-GB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79227D-2EC7-44F5-91D1-3C2D45F7FCE5}"/>
              </a:ext>
            </a:extLst>
          </p:cNvPr>
          <p:cNvCxnSpPr>
            <a:cxnSpLocks/>
          </p:cNvCxnSpPr>
          <p:nvPr/>
        </p:nvCxnSpPr>
        <p:spPr>
          <a:xfrm flipH="1">
            <a:off x="1535624" y="3516502"/>
            <a:ext cx="1989478" cy="21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777799-A536-48E4-BDDB-F8A2965FB7B0}"/>
              </a:ext>
            </a:extLst>
          </p:cNvPr>
          <p:cNvCxnSpPr>
            <a:cxnSpLocks/>
          </p:cNvCxnSpPr>
          <p:nvPr/>
        </p:nvCxnSpPr>
        <p:spPr>
          <a:xfrm flipH="1">
            <a:off x="1682497" y="4019279"/>
            <a:ext cx="1764791" cy="1156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338F0-7D3F-405E-90BE-D1E253A75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247" y="34450"/>
            <a:ext cx="4510753" cy="4006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CA0A0B-0EBC-4351-A91D-46DD1BE8B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208" y="529636"/>
            <a:ext cx="2588039" cy="7513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D1F62D-5845-43DB-A718-1F8FF7A78F66}"/>
              </a:ext>
            </a:extLst>
          </p:cNvPr>
          <p:cNvSpPr txBox="1"/>
          <p:nvPr/>
        </p:nvSpPr>
        <p:spPr>
          <a:xfrm>
            <a:off x="6575592" y="4592166"/>
            <a:ext cx="5616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[['Waew', 365.27777777777777, 230.30555555555554, 8, 9, 9, 0, 2, 26, 18, 19, 18], ['Waew', 368.0, 500, 0, 0, 0, 0, 1, 1, 0, 5, 5], </a:t>
            </a:r>
          </a:p>
          <a:p>
            <a:r>
              <a:rPr lang="en-GB" sz="1200" dirty="0"/>
              <a:t>['Waew', 345.25, 484.25, 0, 0, 0, 0, 1, 2, 1, 5, 5],</a:t>
            </a:r>
          </a:p>
          <a:p>
            <a:r>
              <a:rPr lang="en-GB" sz="1200" dirty="0"/>
              <a:t>['Moss', 368.0, 500, 0, 0, 1, 1, 1, 1, 0, 5, 5], </a:t>
            </a:r>
          </a:p>
          <a:p>
            <a:r>
              <a:rPr lang="en-GB" sz="1200" dirty="0"/>
              <a:t>['Waew', 368.0, 409.0, 0, 0, 0, 0, 1, 3, 1, 5, 5], </a:t>
            </a:r>
          </a:p>
          <a:p>
            <a:r>
              <a:rPr lang="en-GB" sz="1200" dirty="0"/>
              <a:t>['Moss', 345.25, 500, 0, 0, 2, 2, 1, 2, 0, 5, 5], </a:t>
            </a:r>
          </a:p>
          <a:p>
            <a:r>
              <a:rPr lang="en-GB" sz="1200" dirty="0"/>
              <a:t>['Waew', 347.875, 371.375, 0, 1, 1, 0, 1, 4, 1, 6, 5], </a:t>
            </a:r>
          </a:p>
          <a:p>
            <a:r>
              <a:rPr lang="en-GB" sz="1200" dirty="0"/>
              <a:t>['Moss', 326.0, 500, 0, 0, 3, 3, 1, 4, 0, 5, 5], </a:t>
            </a:r>
          </a:p>
          <a:p>
            <a:r>
              <a:rPr lang="en-GB" sz="1200" dirty="0"/>
              <a:t>['Waew', 384.8, 348.8, 0, 2, 2, 0, 1, 5, 2, 6, 5],</a:t>
            </a:r>
          </a:p>
          <a:p>
            <a:r>
              <a:rPr lang="en-GB" sz="1200" dirty="0"/>
              <a:t> ['Moss', 321.625, 500, 0, 0, 3, 3, 1, 4, 0, 5, 5], </a:t>
            </a:r>
          </a:p>
          <a:p>
            <a:r>
              <a:rPr lang="en-GB" sz="1200" dirty="0"/>
              <a:t>['Waew', 403.0, 304.0, 2, 2, 2, 0, 1, 6, 4, 7, 7]]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82F4C-1DE9-4222-AC4F-18680B053F08}"/>
              </a:ext>
            </a:extLst>
          </p:cNvPr>
          <p:cNvSpPr txBox="1"/>
          <p:nvPr/>
        </p:nvSpPr>
        <p:spPr>
          <a:xfrm>
            <a:off x="6575592" y="4187938"/>
            <a:ext cx="15899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Feature_Total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2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3CA8B-E96F-4047-98FF-CA6BCEA9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6" y="244461"/>
            <a:ext cx="5198575" cy="6369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051D3-06E7-4B71-9B1F-199D5B5BBAF8}"/>
              </a:ext>
            </a:extLst>
          </p:cNvPr>
          <p:cNvSpPr txBox="1"/>
          <p:nvPr/>
        </p:nvSpPr>
        <p:spPr>
          <a:xfrm>
            <a:off x="140139" y="97381"/>
            <a:ext cx="485546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Select Feature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F6CFC-D2C1-4FAB-BE64-8D632B83EFB3}"/>
              </a:ext>
            </a:extLst>
          </p:cNvPr>
          <p:cNvSpPr txBox="1"/>
          <p:nvPr/>
        </p:nvSpPr>
        <p:spPr>
          <a:xfrm>
            <a:off x="206364" y="842002"/>
            <a:ext cx="5889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 A0) Position in X axis =&gt; position X [1, 2, 3, 2, 1] / 5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 A1) Position in Y axis =&gt; position Y [200, 150, 130, 170] / 4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 A2) Number of coins collected =&gt; Total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 A3) Number of destroyed enemies =&gt; Total 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● A4) Number of shots =&gt; Total </a:t>
            </a:r>
          </a:p>
          <a:p>
            <a:r>
              <a:rPr lang="en-GB" sz="1600" dirty="0"/>
              <a:t>● A9) Number of enemy created =&gt; Total </a:t>
            </a:r>
          </a:p>
          <a:p>
            <a:r>
              <a:rPr lang="en-GB" sz="1600" dirty="0"/>
              <a:t>● A10) Number of coin created =&gt; Total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A4552-481F-4B51-885B-1466ADFD12C2}"/>
              </a:ext>
            </a:extLst>
          </p:cNvPr>
          <p:cNvSpPr txBox="1"/>
          <p:nvPr/>
        </p:nvSpPr>
        <p:spPr>
          <a:xfrm>
            <a:off x="370956" y="2904105"/>
            <a:ext cx="327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Arial" panose="020B0604020202020204" pitchFamily="34" charset="0"/>
                <a:cs typeface="Arial" panose="020B0604020202020204" pitchFamily="34" charset="0"/>
              </a:rPr>
              <a:t>โดยใช้ค่าแตกต่างระหว่าง 1 วินาที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4EA98-7274-4DBD-8BD6-B2052FB9A66C}"/>
              </a:ext>
            </a:extLst>
          </p:cNvPr>
          <p:cNvSpPr txBox="1"/>
          <p:nvPr/>
        </p:nvSpPr>
        <p:spPr>
          <a:xfrm>
            <a:off x="1029533" y="3587914"/>
            <a:ext cx="519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Waew,430.1796875,242.421875,30,23,28,5,4,92,71,43,50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460C2-DBF5-40F7-9AD1-471853AE9FCD}"/>
              </a:ext>
            </a:extLst>
          </p:cNvPr>
          <p:cNvSpPr txBox="1"/>
          <p:nvPr/>
        </p:nvSpPr>
        <p:spPr>
          <a:xfrm>
            <a:off x="979001" y="4309183"/>
            <a:ext cx="529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Waew,431.2692307692308,241.0,</a:t>
            </a: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31,23,28,5,4,94,72,43,51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6300A-2CBF-42AD-941A-DF039230BAD8}"/>
              </a:ext>
            </a:extLst>
          </p:cNvPr>
          <p:cNvSpPr/>
          <p:nvPr/>
        </p:nvSpPr>
        <p:spPr>
          <a:xfrm>
            <a:off x="1563624" y="4309183"/>
            <a:ext cx="2971800" cy="30777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D8D30F-EE3E-40DA-A510-94218E693A08}"/>
              </a:ext>
            </a:extLst>
          </p:cNvPr>
          <p:cNvSpPr/>
          <p:nvPr/>
        </p:nvSpPr>
        <p:spPr>
          <a:xfrm>
            <a:off x="1654712" y="3612005"/>
            <a:ext cx="2816704" cy="30777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FBE0E-6145-4F0B-AABF-8338A8B7CB6C}"/>
              </a:ext>
            </a:extLst>
          </p:cNvPr>
          <p:cNvSpPr txBox="1"/>
          <p:nvPr/>
        </p:nvSpPr>
        <p:spPr>
          <a:xfrm>
            <a:off x="54380" y="3563822"/>
            <a:ext cx="975153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400" b="1" dirty="0">
                <a:latin typeface="Arial" panose="020B0604020202020204" pitchFamily="34" charset="0"/>
                <a:cs typeface="Arial" panose="020B0604020202020204" pitchFamily="34" charset="0"/>
              </a:rPr>
              <a:t>วินาทีแรก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981C0-AE62-4530-BE71-BFF1366AE27C}"/>
              </a:ext>
            </a:extLst>
          </p:cNvPr>
          <p:cNvSpPr txBox="1"/>
          <p:nvPr/>
        </p:nvSpPr>
        <p:spPr>
          <a:xfrm>
            <a:off x="-86035" y="4309183"/>
            <a:ext cx="1115568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400" b="1" dirty="0">
                <a:latin typeface="Arial" panose="020B0604020202020204" pitchFamily="34" charset="0"/>
                <a:cs typeface="Arial" panose="020B0604020202020204" pitchFamily="34" charset="0"/>
              </a:rPr>
              <a:t>วินาทีถัดมา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A9861-1B6B-4BB4-B4E6-361B2B9ED8F0}"/>
              </a:ext>
            </a:extLst>
          </p:cNvPr>
          <p:cNvSpPr/>
          <p:nvPr/>
        </p:nvSpPr>
        <p:spPr>
          <a:xfrm>
            <a:off x="5201159" y="3605872"/>
            <a:ext cx="541274" cy="30777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B542F8-CFD2-4C05-BCC7-EDD518CA84EC}"/>
              </a:ext>
            </a:extLst>
          </p:cNvPr>
          <p:cNvSpPr/>
          <p:nvPr/>
        </p:nvSpPr>
        <p:spPr>
          <a:xfrm>
            <a:off x="5353236" y="4309182"/>
            <a:ext cx="541274" cy="30777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455E2BB-D7E9-41B4-8970-93EBDA9C2D4E}"/>
              </a:ext>
            </a:extLst>
          </p:cNvPr>
          <p:cNvSpPr/>
          <p:nvPr/>
        </p:nvSpPr>
        <p:spPr>
          <a:xfrm>
            <a:off x="2811428" y="4800620"/>
            <a:ext cx="329184" cy="41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9D8A9-2C6D-4F0B-87CB-FDD205084887}"/>
              </a:ext>
            </a:extLst>
          </p:cNvPr>
          <p:cNvSpPr txBox="1"/>
          <p:nvPr/>
        </p:nvSpPr>
        <p:spPr>
          <a:xfrm>
            <a:off x="2009706" y="5395759"/>
            <a:ext cx="2461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1.09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0,</a:t>
            </a: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0.53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 0.6078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09DFA0-C8A8-4795-A7B2-3FFB1F670EEF}"/>
              </a:ext>
            </a:extLst>
          </p:cNvPr>
          <p:cNvSpPr txBox="1"/>
          <p:nvPr/>
        </p:nvSpPr>
        <p:spPr>
          <a:xfrm>
            <a:off x="73152" y="84031"/>
            <a:ext cx="630021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Predict_user_type_realtime (1)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B6D2F-80BF-4D60-B8AA-7B19B72A3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50"/>
          <a:stretch/>
        </p:blipFill>
        <p:spPr>
          <a:xfrm>
            <a:off x="4022412" y="929840"/>
            <a:ext cx="6468804" cy="27775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871794-7925-42BA-A41A-72F1208ABBB4}"/>
              </a:ext>
            </a:extLst>
          </p:cNvPr>
          <p:cNvSpPr txBox="1"/>
          <p:nvPr/>
        </p:nvSpPr>
        <p:spPr>
          <a:xfrm>
            <a:off x="316092" y="1057017"/>
            <a:ext cx="3816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K-mean for 4 group Clustering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85AB2-6EDF-4ED0-954E-83CD017D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53" y="3834573"/>
            <a:ext cx="5249894" cy="26759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EE2908-E48E-4AB6-A193-37D082AAAE99}"/>
              </a:ext>
            </a:extLst>
          </p:cNvPr>
          <p:cNvSpPr txBox="1"/>
          <p:nvPr/>
        </p:nvSpPr>
        <p:spPr>
          <a:xfrm>
            <a:off x="1154240" y="3468581"/>
            <a:ext cx="24705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List Collect_somthing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3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09DFA0-C8A8-4795-A7B2-3FFB1F670EEF}"/>
              </a:ext>
            </a:extLst>
          </p:cNvPr>
          <p:cNvSpPr txBox="1"/>
          <p:nvPr/>
        </p:nvSpPr>
        <p:spPr>
          <a:xfrm>
            <a:off x="73152" y="84031"/>
            <a:ext cx="630021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Predict_user_type_realtime (2)</a:t>
            </a:r>
            <a:endParaRPr lang="en-GB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71794-7925-42BA-A41A-72F1208ABBB4}"/>
              </a:ext>
            </a:extLst>
          </p:cNvPr>
          <p:cNvSpPr txBox="1"/>
          <p:nvPr/>
        </p:nvSpPr>
        <p:spPr>
          <a:xfrm>
            <a:off x="316092" y="1057017"/>
            <a:ext cx="243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Find Most User Type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C0689-3DED-4CBE-BA2D-07398C0B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71" y="684732"/>
            <a:ext cx="5147087" cy="4639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FD930-265E-41E7-A0D2-412B345A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330" y="1609344"/>
            <a:ext cx="3943678" cy="4791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2DCD0-C2C4-41E5-A58C-F0CA38A8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08" y="2404209"/>
            <a:ext cx="3637361" cy="1200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D3DA56-735D-49B6-9917-4685006A0449}"/>
              </a:ext>
            </a:extLst>
          </p:cNvPr>
          <p:cNvSpPr txBox="1"/>
          <p:nvPr/>
        </p:nvSpPr>
        <p:spPr>
          <a:xfrm>
            <a:off x="193308" y="3760102"/>
            <a:ext cx="3465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{2: 'Hardcore Achiever’,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3: 'Hardcore Killer’,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1: 'Casual Achiever’,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0: 'Casual Killer'}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12AB1-BC43-42C4-8914-515BF53CBD19}"/>
              </a:ext>
            </a:extLst>
          </p:cNvPr>
          <p:cNvSpPr txBox="1"/>
          <p:nvPr/>
        </p:nvSpPr>
        <p:spPr>
          <a:xfrm>
            <a:off x="292566" y="1523703"/>
            <a:ext cx="285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Rank by mean A2 and A3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0F19C-6E6C-4FC9-932C-704AD1FB7D03}"/>
              </a:ext>
            </a:extLst>
          </p:cNvPr>
          <p:cNvSpPr txBox="1"/>
          <p:nvPr/>
        </p:nvSpPr>
        <p:spPr>
          <a:xfrm>
            <a:off x="193308" y="5115995"/>
            <a:ext cx="13794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Type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569C4-772F-4147-8748-797769C66597}"/>
              </a:ext>
            </a:extLst>
          </p:cNvPr>
          <p:cNvSpPr txBox="1"/>
          <p:nvPr/>
        </p:nvSpPr>
        <p:spPr>
          <a:xfrm>
            <a:off x="504206" y="5640891"/>
            <a:ext cx="242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'Hardcore Achiever’ </a:t>
            </a:r>
          </a:p>
        </p:txBody>
      </p:sp>
    </p:spTree>
    <p:extLst>
      <p:ext uri="{BB962C8B-B14F-4D97-AF65-F5344CB8AC3E}">
        <p14:creationId xmlns:p14="http://schemas.microsoft.com/office/powerpoint/2010/main" val="54034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09DFA0-C8A8-4795-A7B2-3FFB1F670EEF}"/>
              </a:ext>
            </a:extLst>
          </p:cNvPr>
          <p:cNvSpPr txBox="1"/>
          <p:nvPr/>
        </p:nvSpPr>
        <p:spPr>
          <a:xfrm>
            <a:off x="73152" y="84031"/>
            <a:ext cx="310896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Game_Over</a:t>
            </a:r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1F265-CBDC-4561-A8E4-1407D5A9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777943"/>
            <a:ext cx="6528816" cy="265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2AAE7-9DFE-4444-B2DB-8E6D4FC8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37" y="1775865"/>
            <a:ext cx="6019866" cy="47588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AC58A1-061E-4B55-8C8C-9D284C15C134}"/>
              </a:ext>
            </a:extLst>
          </p:cNvPr>
          <p:cNvSpPr/>
          <p:nvPr/>
        </p:nvSpPr>
        <p:spPr>
          <a:xfrm>
            <a:off x="6965183" y="4243195"/>
            <a:ext cx="3404302" cy="68702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09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16C378888636A9458AE654D67C5959E1" ma:contentTypeVersion="10" ma:contentTypeDescription="สร้างเอกสารใหม่" ma:contentTypeScope="" ma:versionID="5c73242cb33dc28009e9ca5abd3c472a">
  <xsd:schema xmlns:xsd="http://www.w3.org/2001/XMLSchema" xmlns:xs="http://www.w3.org/2001/XMLSchema" xmlns:p="http://schemas.microsoft.com/office/2006/metadata/properties" xmlns:ns2="cf844c00-5f25-4727-8e81-19493de0a50f" xmlns:ns3="2b3b68be-90a6-41b1-a981-595dc8188870" targetNamespace="http://schemas.microsoft.com/office/2006/metadata/properties" ma:root="true" ma:fieldsID="198401ac0719b49a881d3bc92308e289" ns2:_="" ns3:_="">
    <xsd:import namespace="cf844c00-5f25-4727-8e81-19493de0a50f"/>
    <xsd:import namespace="2b3b68be-90a6-41b1-a981-595dc81888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44c00-5f25-4727-8e81-19493de0a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b68be-90a6-41b1-a981-595dc818887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b3b68be-90a6-41b1-a981-595dc8188870">
      <UserInfo>
        <DisplayName>สมาชิก (1/2564) BADS7205 (ภาคปกติ)</DisplayName>
        <AccountId>21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55921B0-44C9-4C4C-9644-EE151BABDF4C}"/>
</file>

<file path=customXml/itemProps2.xml><?xml version="1.0" encoding="utf-8"?>
<ds:datastoreItem xmlns:ds="http://schemas.openxmlformats.org/officeDocument/2006/customXml" ds:itemID="{2BD6FA47-EA73-4474-A862-D432C62CA5BC}"/>
</file>

<file path=customXml/itemProps3.xml><?xml version="1.0" encoding="utf-8"?>
<ds:datastoreItem xmlns:ds="http://schemas.openxmlformats.org/officeDocument/2006/customXml" ds:itemID="{6702629F-1A09-4DC3-A59B-CEAD52919561}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124</TotalTime>
  <Words>565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Cordia New</vt:lpstr>
      <vt:lpstr>Rockwell</vt:lpstr>
      <vt:lpstr>Rockwell Condensed</vt:lpstr>
      <vt:lpstr>Wingdings</vt:lpstr>
      <vt:lpstr>Wood Type</vt:lpstr>
      <vt:lpstr>Quiz 2 : game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Kantapon Prasannakarn</dc:creator>
  <cp:lastModifiedBy>Kodchakorn Lernsuksarn</cp:lastModifiedBy>
  <cp:revision>2</cp:revision>
  <dcterms:created xsi:type="dcterms:W3CDTF">2021-11-15T08:51:39Z</dcterms:created>
  <dcterms:modified xsi:type="dcterms:W3CDTF">2021-11-15T12:05:20Z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0x01010016C378888636A9458AE654D67C5959E1</vt:lpwstr>
  </property>
</Properties>
</file>