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  <p:sldId id="261" r:id="rId5"/>
    <p:sldId id="268" r:id="rId6"/>
    <p:sldId id="258" r:id="rId7"/>
    <p:sldId id="259" r:id="rId8"/>
    <p:sldId id="262" r:id="rId9"/>
    <p:sldId id="264" r:id="rId10"/>
    <p:sldId id="265" r:id="rId11"/>
    <p:sldId id="263" r:id="rId12"/>
    <p:sldId id="269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6868"/>
    <a:srgbClr val="4D4D4D"/>
    <a:srgbClr val="8C8C8C"/>
    <a:srgbClr val="9E480E"/>
    <a:srgbClr val="F0F0F0"/>
    <a:srgbClr val="E8E8E8"/>
    <a:srgbClr val="D9D9D9"/>
    <a:srgbClr val="4D7A32"/>
    <a:srgbClr val="C5E0B4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9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91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4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58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0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8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82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6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5FA6-3BB9-47BA-8D81-299A75D1B58A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783793" y="3822876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939" y="3839903"/>
            <a:ext cx="1266319" cy="2023200"/>
          </a:xfrm>
          <a:prstGeom prst="rect">
            <a:avLst/>
          </a:prstGeom>
          <a:ln>
            <a:noFill/>
          </a:ln>
        </p:spPr>
      </p:pic>
      <p:sp>
        <p:nvSpPr>
          <p:cNvPr id="82" name="正方形/長方形 81"/>
          <p:cNvSpPr>
            <a:spLocks noChangeAspect="1"/>
          </p:cNvSpPr>
          <p:nvPr/>
        </p:nvSpPr>
        <p:spPr>
          <a:xfrm>
            <a:off x="302240" y="1216587"/>
            <a:ext cx="832630" cy="832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>
            <a:spLocks noChangeAspect="1"/>
          </p:cNvSpPr>
          <p:nvPr/>
        </p:nvSpPr>
        <p:spPr>
          <a:xfrm>
            <a:off x="293895" y="2655539"/>
            <a:ext cx="832630" cy="832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>
            <a:spLocks noChangeAspect="1"/>
          </p:cNvSpPr>
          <p:nvPr/>
        </p:nvSpPr>
        <p:spPr>
          <a:xfrm>
            <a:off x="302240" y="4101848"/>
            <a:ext cx="832630" cy="832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/>
        </p:nvSpPr>
        <p:spPr>
          <a:xfrm>
            <a:off x="364577" y="1282392"/>
            <a:ext cx="709251" cy="70925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357144" y="2721344"/>
            <a:ext cx="709251" cy="709251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87" y="4137063"/>
            <a:ext cx="768163" cy="762066"/>
          </a:xfrm>
          <a:prstGeom prst="rtTriangle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336909" y="4140238"/>
            <a:ext cx="762066" cy="762066"/>
          </a:xfrm>
          <a:prstGeom prst="rtTriangle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1783793" y="566102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667" y="571354"/>
            <a:ext cx="2044756" cy="2142000"/>
          </a:xfrm>
          <a:prstGeom prst="rect">
            <a:avLst/>
          </a:prstGeom>
        </p:spPr>
      </p:pic>
      <p:sp>
        <p:nvSpPr>
          <p:cNvPr id="27" name="正方形/長方形 26"/>
          <p:cNvSpPr/>
          <p:nvPr/>
        </p:nvSpPr>
        <p:spPr>
          <a:xfrm>
            <a:off x="8255702" y="3818113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5386904" y="3822876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2358" y="4256290"/>
            <a:ext cx="1639193" cy="127615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1226" y="4057172"/>
            <a:ext cx="1903861" cy="1683912"/>
          </a:xfrm>
          <a:prstGeom prst="rect">
            <a:avLst/>
          </a:prstGeom>
          <a:ln>
            <a:noFill/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7280" y="5322618"/>
            <a:ext cx="625530" cy="64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3126AA0-FD02-0A70-48CB-A3EAFC6E4A86}"/>
              </a:ext>
            </a:extLst>
          </p:cNvPr>
          <p:cNvSpPr/>
          <p:nvPr/>
        </p:nvSpPr>
        <p:spPr>
          <a:xfrm>
            <a:off x="8255702" y="566102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4FCFE19-D45E-5626-A338-B64D550C6890}"/>
              </a:ext>
            </a:extLst>
          </p:cNvPr>
          <p:cNvSpPr/>
          <p:nvPr/>
        </p:nvSpPr>
        <p:spPr>
          <a:xfrm>
            <a:off x="5393232" y="568839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08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989" y="608328"/>
            <a:ext cx="5772613" cy="568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56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アーチ 73"/>
          <p:cNvSpPr/>
          <p:nvPr/>
        </p:nvSpPr>
        <p:spPr>
          <a:xfrm>
            <a:off x="437344" y="3165824"/>
            <a:ext cx="11700149" cy="6216631"/>
          </a:xfrm>
          <a:prstGeom prst="blockArc">
            <a:avLst>
              <a:gd name="adj1" fmla="val 10800000"/>
              <a:gd name="adj2" fmla="val 24440"/>
              <a:gd name="adj3" fmla="val 44932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>
              <a:rot lat="0" lon="0" rev="15000000"/>
            </a:lightRig>
          </a:scene3d>
          <a:sp3d>
            <a:bevelT w="317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アーチ 74"/>
          <p:cNvSpPr/>
          <p:nvPr/>
        </p:nvSpPr>
        <p:spPr>
          <a:xfrm>
            <a:off x="2969772" y="5685705"/>
            <a:ext cx="6245215" cy="1187743"/>
          </a:xfrm>
          <a:prstGeom prst="blockArc">
            <a:avLst>
              <a:gd name="adj1" fmla="val 10772718"/>
              <a:gd name="adj2" fmla="val 19318"/>
              <a:gd name="adj3" fmla="val 24923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>
            <a:innerShdw blurRad="127000" dist="254000" dir="18900000">
              <a:prstClr val="black">
                <a:alpha val="5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円柱 75"/>
          <p:cNvSpPr/>
          <p:nvPr/>
        </p:nvSpPr>
        <p:spPr>
          <a:xfrm>
            <a:off x="2509468" y="5654849"/>
            <a:ext cx="482805" cy="62310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柱 76"/>
          <p:cNvSpPr/>
          <p:nvPr/>
        </p:nvSpPr>
        <p:spPr>
          <a:xfrm>
            <a:off x="9216717" y="5654849"/>
            <a:ext cx="482805" cy="62310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柱 77"/>
          <p:cNvSpPr/>
          <p:nvPr/>
        </p:nvSpPr>
        <p:spPr>
          <a:xfrm>
            <a:off x="3850918" y="5138637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柱 78"/>
          <p:cNvSpPr/>
          <p:nvPr/>
        </p:nvSpPr>
        <p:spPr>
          <a:xfrm>
            <a:off x="7875268" y="5138637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柱 79"/>
          <p:cNvSpPr/>
          <p:nvPr/>
        </p:nvSpPr>
        <p:spPr>
          <a:xfrm>
            <a:off x="5192368" y="5017650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柱 80"/>
          <p:cNvSpPr/>
          <p:nvPr/>
        </p:nvSpPr>
        <p:spPr>
          <a:xfrm>
            <a:off x="6533818" y="5017650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アーチ 81"/>
          <p:cNvSpPr/>
          <p:nvPr/>
        </p:nvSpPr>
        <p:spPr>
          <a:xfrm>
            <a:off x="2498902" y="4841815"/>
            <a:ext cx="7198890" cy="1915716"/>
          </a:xfrm>
          <a:prstGeom prst="blockArc">
            <a:avLst>
              <a:gd name="adj1" fmla="val 10772718"/>
              <a:gd name="adj2" fmla="val 37824"/>
              <a:gd name="adj3" fmla="val 25067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381000" dist="254000" dir="81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円柱 82"/>
          <p:cNvSpPr/>
          <p:nvPr/>
        </p:nvSpPr>
        <p:spPr>
          <a:xfrm>
            <a:off x="2507959" y="3435060"/>
            <a:ext cx="482805" cy="59313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柱 83"/>
          <p:cNvSpPr/>
          <p:nvPr/>
        </p:nvSpPr>
        <p:spPr>
          <a:xfrm>
            <a:off x="9215210" y="3435060"/>
            <a:ext cx="482805" cy="59313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柱 84"/>
          <p:cNvSpPr/>
          <p:nvPr/>
        </p:nvSpPr>
        <p:spPr>
          <a:xfrm>
            <a:off x="3849409" y="2939688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柱 85"/>
          <p:cNvSpPr/>
          <p:nvPr/>
        </p:nvSpPr>
        <p:spPr>
          <a:xfrm>
            <a:off x="7873759" y="2939688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柱 86"/>
          <p:cNvSpPr/>
          <p:nvPr/>
        </p:nvSpPr>
        <p:spPr>
          <a:xfrm>
            <a:off x="5190859" y="2788719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柱 87"/>
          <p:cNvSpPr/>
          <p:nvPr/>
        </p:nvSpPr>
        <p:spPr>
          <a:xfrm>
            <a:off x="6532309" y="2788719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アーチ 88"/>
          <p:cNvSpPr/>
          <p:nvPr/>
        </p:nvSpPr>
        <p:spPr>
          <a:xfrm>
            <a:off x="2498902" y="2573847"/>
            <a:ext cx="7198890" cy="1915716"/>
          </a:xfrm>
          <a:prstGeom prst="blockArc">
            <a:avLst>
              <a:gd name="adj1" fmla="val 10772718"/>
              <a:gd name="adj2" fmla="val 37824"/>
              <a:gd name="adj3" fmla="val 25067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381000" dist="254000" dir="81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17284" r="20510"/>
          <a:stretch/>
        </p:blipFill>
        <p:spPr>
          <a:xfrm>
            <a:off x="2397339" y="-1101501"/>
            <a:ext cx="7300453" cy="37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21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台形 2">
            <a:extLst>
              <a:ext uri="{FF2B5EF4-FFF2-40B4-BE49-F238E27FC236}">
                <a16:creationId xmlns:a16="http://schemas.microsoft.com/office/drawing/2014/main" id="{08D3D63A-C739-C286-D91E-CF3250881958}"/>
              </a:ext>
            </a:extLst>
          </p:cNvPr>
          <p:cNvSpPr/>
          <p:nvPr/>
        </p:nvSpPr>
        <p:spPr>
          <a:xfrm>
            <a:off x="2808513" y="732453"/>
            <a:ext cx="5887617" cy="3284375"/>
          </a:xfrm>
          <a:prstGeom prst="trapezoid">
            <a:avLst>
              <a:gd name="adj" fmla="val 14489"/>
            </a:avLst>
          </a:prstGeom>
          <a:solidFill>
            <a:srgbClr val="686868"/>
          </a:solidFill>
          <a:ln>
            <a:noFill/>
          </a:ln>
          <a:effectLst>
            <a:innerShdw blurRad="508000" dist="266700" dir="66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台形 3">
            <a:extLst>
              <a:ext uri="{FF2B5EF4-FFF2-40B4-BE49-F238E27FC236}">
                <a16:creationId xmlns:a16="http://schemas.microsoft.com/office/drawing/2014/main" id="{A557E8F4-6540-F0A5-101F-5E585E0415BE}"/>
              </a:ext>
            </a:extLst>
          </p:cNvPr>
          <p:cNvSpPr/>
          <p:nvPr/>
        </p:nvSpPr>
        <p:spPr>
          <a:xfrm>
            <a:off x="3237718" y="1017037"/>
            <a:ext cx="5038531" cy="2565918"/>
          </a:xfrm>
          <a:prstGeom prst="trapezoid">
            <a:avLst>
              <a:gd name="adj" fmla="val 14489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innerShdw blurRad="1270000" dist="8001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台形 30">
            <a:extLst>
              <a:ext uri="{FF2B5EF4-FFF2-40B4-BE49-F238E27FC236}">
                <a16:creationId xmlns:a16="http://schemas.microsoft.com/office/drawing/2014/main" id="{188D50D3-F18E-BDE2-C441-CEC31CFAA71D}"/>
              </a:ext>
            </a:extLst>
          </p:cNvPr>
          <p:cNvSpPr/>
          <p:nvPr/>
        </p:nvSpPr>
        <p:spPr>
          <a:xfrm rot="10800000">
            <a:off x="3601615" y="1017038"/>
            <a:ext cx="4301414" cy="2565918"/>
          </a:xfrm>
          <a:prstGeom prst="trapezoid">
            <a:avLst>
              <a:gd name="adj" fmla="val 6489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270000" dist="8001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柱 31">
            <a:extLst>
              <a:ext uri="{FF2B5EF4-FFF2-40B4-BE49-F238E27FC236}">
                <a16:creationId xmlns:a16="http://schemas.microsoft.com/office/drawing/2014/main" id="{7159A364-7C69-234B-80E0-4137A411718B}"/>
              </a:ext>
            </a:extLst>
          </p:cNvPr>
          <p:cNvSpPr/>
          <p:nvPr/>
        </p:nvSpPr>
        <p:spPr>
          <a:xfrm rot="21328937">
            <a:off x="4685950" y="867954"/>
            <a:ext cx="260714" cy="2864084"/>
          </a:xfrm>
          <a:prstGeom prst="can">
            <a:avLst>
              <a:gd name="adj" fmla="val 49548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165100" dist="165100" dir="36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柱 33">
            <a:extLst>
              <a:ext uri="{FF2B5EF4-FFF2-40B4-BE49-F238E27FC236}">
                <a16:creationId xmlns:a16="http://schemas.microsoft.com/office/drawing/2014/main" id="{B41EA549-604B-EFAE-9D75-6CF23124129E}"/>
              </a:ext>
            </a:extLst>
          </p:cNvPr>
          <p:cNvSpPr/>
          <p:nvPr/>
        </p:nvSpPr>
        <p:spPr>
          <a:xfrm rot="5400000">
            <a:off x="5664858" y="494707"/>
            <a:ext cx="156898" cy="1893504"/>
          </a:xfrm>
          <a:prstGeom prst="can">
            <a:avLst>
              <a:gd name="adj" fmla="val 49548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165100" dist="165100" dir="17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柱 34">
            <a:extLst>
              <a:ext uri="{FF2B5EF4-FFF2-40B4-BE49-F238E27FC236}">
                <a16:creationId xmlns:a16="http://schemas.microsoft.com/office/drawing/2014/main" id="{5ECFAAAF-BF08-952D-E5EE-A6B8750616B4}"/>
              </a:ext>
            </a:extLst>
          </p:cNvPr>
          <p:cNvSpPr/>
          <p:nvPr/>
        </p:nvSpPr>
        <p:spPr>
          <a:xfrm rot="5400000">
            <a:off x="5684610" y="1134373"/>
            <a:ext cx="156898" cy="1893504"/>
          </a:xfrm>
          <a:prstGeom prst="can">
            <a:avLst>
              <a:gd name="adj" fmla="val 49548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165100" dist="165100" dir="17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柱 35">
            <a:extLst>
              <a:ext uri="{FF2B5EF4-FFF2-40B4-BE49-F238E27FC236}">
                <a16:creationId xmlns:a16="http://schemas.microsoft.com/office/drawing/2014/main" id="{08CCD071-4F08-D9EB-D506-A48A131433A5}"/>
              </a:ext>
            </a:extLst>
          </p:cNvPr>
          <p:cNvSpPr/>
          <p:nvPr/>
        </p:nvSpPr>
        <p:spPr>
          <a:xfrm rot="5400000">
            <a:off x="5669877" y="1839717"/>
            <a:ext cx="156898" cy="1762148"/>
          </a:xfrm>
          <a:prstGeom prst="can">
            <a:avLst>
              <a:gd name="adj" fmla="val 49548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165100" dist="165100" dir="17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柱 36">
            <a:extLst>
              <a:ext uri="{FF2B5EF4-FFF2-40B4-BE49-F238E27FC236}">
                <a16:creationId xmlns:a16="http://schemas.microsoft.com/office/drawing/2014/main" id="{2BC4AFF5-8747-018F-E712-06B5706BAECD}"/>
              </a:ext>
            </a:extLst>
          </p:cNvPr>
          <p:cNvSpPr/>
          <p:nvPr/>
        </p:nvSpPr>
        <p:spPr>
          <a:xfrm rot="5400000">
            <a:off x="5659640" y="2552964"/>
            <a:ext cx="156898" cy="1614983"/>
          </a:xfrm>
          <a:prstGeom prst="can">
            <a:avLst>
              <a:gd name="adj" fmla="val 49548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165100" dist="165100" dir="17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柱 32">
            <a:extLst>
              <a:ext uri="{FF2B5EF4-FFF2-40B4-BE49-F238E27FC236}">
                <a16:creationId xmlns:a16="http://schemas.microsoft.com/office/drawing/2014/main" id="{B7B98DE5-5DDB-4B96-CF9C-0B4D662CA773}"/>
              </a:ext>
            </a:extLst>
          </p:cNvPr>
          <p:cNvSpPr/>
          <p:nvPr/>
        </p:nvSpPr>
        <p:spPr>
          <a:xfrm rot="221817">
            <a:off x="6512633" y="867559"/>
            <a:ext cx="260714" cy="2864084"/>
          </a:xfrm>
          <a:prstGeom prst="can">
            <a:avLst>
              <a:gd name="adj" fmla="val 49548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165100" dist="165100" dir="36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台形 5">
            <a:extLst>
              <a:ext uri="{FF2B5EF4-FFF2-40B4-BE49-F238E27FC236}">
                <a16:creationId xmlns:a16="http://schemas.microsoft.com/office/drawing/2014/main" id="{1C25C553-8ECA-974C-D764-73CE46BC436D}"/>
              </a:ext>
            </a:extLst>
          </p:cNvPr>
          <p:cNvSpPr/>
          <p:nvPr/>
        </p:nvSpPr>
        <p:spPr>
          <a:xfrm rot="10800000">
            <a:off x="2808511" y="4016828"/>
            <a:ext cx="5887617" cy="1441580"/>
          </a:xfrm>
          <a:prstGeom prst="trapezoid">
            <a:avLst>
              <a:gd name="adj" fmla="val 7369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508000" dist="266700" dir="66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台形 6">
            <a:extLst>
              <a:ext uri="{FF2B5EF4-FFF2-40B4-BE49-F238E27FC236}">
                <a16:creationId xmlns:a16="http://schemas.microsoft.com/office/drawing/2014/main" id="{BAF5692C-B855-2D15-BC40-DFE9A6598FD5}"/>
              </a:ext>
            </a:extLst>
          </p:cNvPr>
          <p:cNvSpPr/>
          <p:nvPr/>
        </p:nvSpPr>
        <p:spPr>
          <a:xfrm rot="10800000">
            <a:off x="2808509" y="3989426"/>
            <a:ext cx="1086582" cy="488677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台形 7">
            <a:extLst>
              <a:ext uri="{FF2B5EF4-FFF2-40B4-BE49-F238E27FC236}">
                <a16:creationId xmlns:a16="http://schemas.microsoft.com/office/drawing/2014/main" id="{25F565C2-9218-5FBD-4759-00ED7F13F8AE}"/>
              </a:ext>
            </a:extLst>
          </p:cNvPr>
          <p:cNvSpPr/>
          <p:nvPr/>
        </p:nvSpPr>
        <p:spPr>
          <a:xfrm rot="10800000">
            <a:off x="3780725" y="4469622"/>
            <a:ext cx="688638" cy="442354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台形 8">
            <a:extLst>
              <a:ext uri="{FF2B5EF4-FFF2-40B4-BE49-F238E27FC236}">
                <a16:creationId xmlns:a16="http://schemas.microsoft.com/office/drawing/2014/main" id="{C78ADA2E-9BA6-C687-B86D-E4AD166F09EC}"/>
              </a:ext>
            </a:extLst>
          </p:cNvPr>
          <p:cNvSpPr/>
          <p:nvPr/>
        </p:nvSpPr>
        <p:spPr>
          <a:xfrm rot="10800000">
            <a:off x="5329412" y="3984170"/>
            <a:ext cx="845813" cy="367710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台形 9">
            <a:extLst>
              <a:ext uri="{FF2B5EF4-FFF2-40B4-BE49-F238E27FC236}">
                <a16:creationId xmlns:a16="http://schemas.microsoft.com/office/drawing/2014/main" id="{893D34D0-6F66-C093-A40E-3DE26470B4B0}"/>
              </a:ext>
            </a:extLst>
          </p:cNvPr>
          <p:cNvSpPr/>
          <p:nvPr/>
        </p:nvSpPr>
        <p:spPr>
          <a:xfrm rot="10800000">
            <a:off x="7535881" y="4964652"/>
            <a:ext cx="1086582" cy="488677"/>
          </a:xfrm>
          <a:prstGeom prst="trapezoid">
            <a:avLst>
              <a:gd name="adj" fmla="val 524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台形 10">
            <a:extLst>
              <a:ext uri="{FF2B5EF4-FFF2-40B4-BE49-F238E27FC236}">
                <a16:creationId xmlns:a16="http://schemas.microsoft.com/office/drawing/2014/main" id="{1C1B04A1-BA14-D061-D1D6-FF84428D4A16}"/>
              </a:ext>
            </a:extLst>
          </p:cNvPr>
          <p:cNvSpPr/>
          <p:nvPr/>
        </p:nvSpPr>
        <p:spPr>
          <a:xfrm>
            <a:off x="5935462" y="4678801"/>
            <a:ext cx="845814" cy="442356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台形 11">
            <a:extLst>
              <a:ext uri="{FF2B5EF4-FFF2-40B4-BE49-F238E27FC236}">
                <a16:creationId xmlns:a16="http://schemas.microsoft.com/office/drawing/2014/main" id="{A5BE966D-836F-9458-563F-A02D1788C05C}"/>
              </a:ext>
            </a:extLst>
          </p:cNvPr>
          <p:cNvSpPr/>
          <p:nvPr/>
        </p:nvSpPr>
        <p:spPr>
          <a:xfrm>
            <a:off x="2923479" y="4966049"/>
            <a:ext cx="845815" cy="488677"/>
          </a:xfrm>
          <a:prstGeom prst="trapezoid">
            <a:avLst/>
          </a:prstGeom>
          <a:solidFill>
            <a:srgbClr val="8C8C8C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台形 12">
            <a:extLst>
              <a:ext uri="{FF2B5EF4-FFF2-40B4-BE49-F238E27FC236}">
                <a16:creationId xmlns:a16="http://schemas.microsoft.com/office/drawing/2014/main" id="{A2CFC676-67E3-AD36-31AC-771B05564A82}"/>
              </a:ext>
            </a:extLst>
          </p:cNvPr>
          <p:cNvSpPr/>
          <p:nvPr/>
        </p:nvSpPr>
        <p:spPr>
          <a:xfrm>
            <a:off x="4405096" y="4248941"/>
            <a:ext cx="845815" cy="488677"/>
          </a:xfrm>
          <a:prstGeom prst="trapezoid">
            <a:avLst/>
          </a:prstGeom>
          <a:solidFill>
            <a:srgbClr val="8C8C8C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台形 13">
            <a:extLst>
              <a:ext uri="{FF2B5EF4-FFF2-40B4-BE49-F238E27FC236}">
                <a16:creationId xmlns:a16="http://schemas.microsoft.com/office/drawing/2014/main" id="{48B9393A-F8C1-5EF7-F4C5-47BCFF6CC0FB}"/>
              </a:ext>
            </a:extLst>
          </p:cNvPr>
          <p:cNvSpPr/>
          <p:nvPr/>
        </p:nvSpPr>
        <p:spPr>
          <a:xfrm rot="10800000">
            <a:off x="6418206" y="4233764"/>
            <a:ext cx="845815" cy="442357"/>
          </a:xfrm>
          <a:prstGeom prst="trapezoid">
            <a:avLst/>
          </a:prstGeom>
          <a:solidFill>
            <a:srgbClr val="8C8C8C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台形 14">
            <a:extLst>
              <a:ext uri="{FF2B5EF4-FFF2-40B4-BE49-F238E27FC236}">
                <a16:creationId xmlns:a16="http://schemas.microsoft.com/office/drawing/2014/main" id="{DD1FE80B-A2C3-ABD4-8E51-F500EF77E996}"/>
              </a:ext>
            </a:extLst>
          </p:cNvPr>
          <p:cNvSpPr/>
          <p:nvPr/>
        </p:nvSpPr>
        <p:spPr>
          <a:xfrm>
            <a:off x="7776648" y="3979092"/>
            <a:ext cx="845815" cy="526414"/>
          </a:xfrm>
          <a:prstGeom prst="trapezoid">
            <a:avLst/>
          </a:prstGeom>
          <a:solidFill>
            <a:srgbClr val="8C8C8C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台形 15">
            <a:extLst>
              <a:ext uri="{FF2B5EF4-FFF2-40B4-BE49-F238E27FC236}">
                <a16:creationId xmlns:a16="http://schemas.microsoft.com/office/drawing/2014/main" id="{2F06B6CE-605F-D2A8-A950-9D149404E99B}"/>
              </a:ext>
            </a:extLst>
          </p:cNvPr>
          <p:cNvSpPr/>
          <p:nvPr/>
        </p:nvSpPr>
        <p:spPr>
          <a:xfrm>
            <a:off x="4238000" y="4745599"/>
            <a:ext cx="1012911" cy="488677"/>
          </a:xfrm>
          <a:prstGeom prst="trapezoid">
            <a:avLst>
              <a:gd name="adj" fmla="val 28898"/>
            </a:avLst>
          </a:prstGeom>
          <a:solidFill>
            <a:srgbClr val="686868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台形 16">
            <a:extLst>
              <a:ext uri="{FF2B5EF4-FFF2-40B4-BE49-F238E27FC236}">
                <a16:creationId xmlns:a16="http://schemas.microsoft.com/office/drawing/2014/main" id="{84A68C88-C6E9-5BDF-18F3-65C6DDE773DF}"/>
              </a:ext>
            </a:extLst>
          </p:cNvPr>
          <p:cNvSpPr/>
          <p:nvPr/>
        </p:nvSpPr>
        <p:spPr>
          <a:xfrm rot="10800000">
            <a:off x="6690060" y="4681638"/>
            <a:ext cx="907079" cy="656453"/>
          </a:xfrm>
          <a:prstGeom prst="trapezoid">
            <a:avLst>
              <a:gd name="adj" fmla="val 20736"/>
            </a:avLst>
          </a:prstGeom>
          <a:solidFill>
            <a:srgbClr val="686868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台形 17">
            <a:extLst>
              <a:ext uri="{FF2B5EF4-FFF2-40B4-BE49-F238E27FC236}">
                <a16:creationId xmlns:a16="http://schemas.microsoft.com/office/drawing/2014/main" id="{5C247587-AEF8-8427-3FF6-10557A4603BE}"/>
              </a:ext>
            </a:extLst>
          </p:cNvPr>
          <p:cNvSpPr/>
          <p:nvPr/>
        </p:nvSpPr>
        <p:spPr>
          <a:xfrm>
            <a:off x="3119120" y="4561420"/>
            <a:ext cx="792249" cy="406836"/>
          </a:xfrm>
          <a:prstGeom prst="trapezoid">
            <a:avLst/>
          </a:prstGeom>
          <a:solidFill>
            <a:srgbClr val="686868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台形 18">
            <a:extLst>
              <a:ext uri="{FF2B5EF4-FFF2-40B4-BE49-F238E27FC236}">
                <a16:creationId xmlns:a16="http://schemas.microsoft.com/office/drawing/2014/main" id="{DFE7D7B3-FD3E-F955-E1F8-347C2FD2A553}"/>
              </a:ext>
            </a:extLst>
          </p:cNvPr>
          <p:cNvSpPr/>
          <p:nvPr/>
        </p:nvSpPr>
        <p:spPr>
          <a:xfrm>
            <a:off x="5205307" y="4351880"/>
            <a:ext cx="800202" cy="544463"/>
          </a:xfrm>
          <a:prstGeom prst="trapezoid">
            <a:avLst/>
          </a:prstGeom>
          <a:solidFill>
            <a:srgbClr val="686868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台形 19">
            <a:extLst>
              <a:ext uri="{FF2B5EF4-FFF2-40B4-BE49-F238E27FC236}">
                <a16:creationId xmlns:a16="http://schemas.microsoft.com/office/drawing/2014/main" id="{75408815-03E2-CE25-8DE4-2BFD8D19413C}"/>
              </a:ext>
            </a:extLst>
          </p:cNvPr>
          <p:cNvSpPr/>
          <p:nvPr/>
        </p:nvSpPr>
        <p:spPr>
          <a:xfrm rot="10800000">
            <a:off x="4238001" y="3989425"/>
            <a:ext cx="845815" cy="259515"/>
          </a:xfrm>
          <a:prstGeom prst="trapezoid">
            <a:avLst/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台形 21">
            <a:extLst>
              <a:ext uri="{FF2B5EF4-FFF2-40B4-BE49-F238E27FC236}">
                <a16:creationId xmlns:a16="http://schemas.microsoft.com/office/drawing/2014/main" id="{BDE6509D-CED0-49EB-4086-9583316142E8}"/>
              </a:ext>
            </a:extLst>
          </p:cNvPr>
          <p:cNvSpPr/>
          <p:nvPr/>
        </p:nvSpPr>
        <p:spPr>
          <a:xfrm rot="10800000">
            <a:off x="5229679" y="5121156"/>
            <a:ext cx="845815" cy="326921"/>
          </a:xfrm>
          <a:prstGeom prst="trapezoid">
            <a:avLst/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台形 22">
            <a:extLst>
              <a:ext uri="{FF2B5EF4-FFF2-40B4-BE49-F238E27FC236}">
                <a16:creationId xmlns:a16="http://schemas.microsoft.com/office/drawing/2014/main" id="{8091281B-90CB-2C53-E4B9-822CBEA42283}"/>
              </a:ext>
            </a:extLst>
          </p:cNvPr>
          <p:cNvSpPr/>
          <p:nvPr/>
        </p:nvSpPr>
        <p:spPr>
          <a:xfrm>
            <a:off x="7224090" y="3984170"/>
            <a:ext cx="566381" cy="466531"/>
          </a:xfrm>
          <a:prstGeom prst="trapezoid">
            <a:avLst/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台形 23">
            <a:extLst>
              <a:ext uri="{FF2B5EF4-FFF2-40B4-BE49-F238E27FC236}">
                <a16:creationId xmlns:a16="http://schemas.microsoft.com/office/drawing/2014/main" id="{D1A09D5A-0E29-31DB-246D-7D9FF84366B7}"/>
              </a:ext>
            </a:extLst>
          </p:cNvPr>
          <p:cNvSpPr/>
          <p:nvPr/>
        </p:nvSpPr>
        <p:spPr>
          <a:xfrm rot="10800000">
            <a:off x="6175225" y="3992348"/>
            <a:ext cx="935534" cy="235900"/>
          </a:xfrm>
          <a:prstGeom prst="trapezoid">
            <a:avLst/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台形 24">
            <a:extLst>
              <a:ext uri="{FF2B5EF4-FFF2-40B4-BE49-F238E27FC236}">
                <a16:creationId xmlns:a16="http://schemas.microsoft.com/office/drawing/2014/main" id="{4784FEC4-8677-5F0B-9BDE-74E7E296BDEC}"/>
              </a:ext>
            </a:extLst>
          </p:cNvPr>
          <p:cNvSpPr/>
          <p:nvPr/>
        </p:nvSpPr>
        <p:spPr>
          <a:xfrm>
            <a:off x="4622398" y="3584968"/>
            <a:ext cx="845815" cy="367711"/>
          </a:xfrm>
          <a:prstGeom prst="trapezoid">
            <a:avLst/>
          </a:prstGeom>
          <a:solidFill>
            <a:srgbClr val="8C8C8C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台形 26">
            <a:extLst>
              <a:ext uri="{FF2B5EF4-FFF2-40B4-BE49-F238E27FC236}">
                <a16:creationId xmlns:a16="http://schemas.microsoft.com/office/drawing/2014/main" id="{AEB69F98-A569-295F-5A2D-3C3A2FFACBB7}"/>
              </a:ext>
            </a:extLst>
          </p:cNvPr>
          <p:cNvSpPr/>
          <p:nvPr/>
        </p:nvSpPr>
        <p:spPr>
          <a:xfrm rot="10800000">
            <a:off x="6111541" y="3585269"/>
            <a:ext cx="845815" cy="367711"/>
          </a:xfrm>
          <a:prstGeom prst="trapezoid">
            <a:avLst/>
          </a:prstGeom>
          <a:solidFill>
            <a:srgbClr val="686868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台形 27">
            <a:extLst>
              <a:ext uri="{FF2B5EF4-FFF2-40B4-BE49-F238E27FC236}">
                <a16:creationId xmlns:a16="http://schemas.microsoft.com/office/drawing/2014/main" id="{E4852248-409F-DC1B-38B5-E2B71589A8C1}"/>
              </a:ext>
            </a:extLst>
          </p:cNvPr>
          <p:cNvSpPr/>
          <p:nvPr/>
        </p:nvSpPr>
        <p:spPr>
          <a:xfrm>
            <a:off x="3526951" y="3605422"/>
            <a:ext cx="845815" cy="367711"/>
          </a:xfrm>
          <a:prstGeom prst="trapezoid">
            <a:avLst/>
          </a:prstGeom>
          <a:solidFill>
            <a:srgbClr val="8C8C8C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台形 28">
            <a:extLst>
              <a:ext uri="{FF2B5EF4-FFF2-40B4-BE49-F238E27FC236}">
                <a16:creationId xmlns:a16="http://schemas.microsoft.com/office/drawing/2014/main" id="{0874D76D-A385-DF64-224D-02903BFD8C20}"/>
              </a:ext>
            </a:extLst>
          </p:cNvPr>
          <p:cNvSpPr/>
          <p:nvPr/>
        </p:nvSpPr>
        <p:spPr>
          <a:xfrm>
            <a:off x="7193895" y="3594313"/>
            <a:ext cx="845815" cy="367711"/>
          </a:xfrm>
          <a:prstGeom prst="trapezoid">
            <a:avLst/>
          </a:prstGeom>
          <a:solidFill>
            <a:srgbClr val="686868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台形 29">
            <a:extLst>
              <a:ext uri="{FF2B5EF4-FFF2-40B4-BE49-F238E27FC236}">
                <a16:creationId xmlns:a16="http://schemas.microsoft.com/office/drawing/2014/main" id="{8DA2B145-8815-C99F-FB9C-8B2A6CAD88E2}"/>
              </a:ext>
            </a:extLst>
          </p:cNvPr>
          <p:cNvSpPr/>
          <p:nvPr/>
        </p:nvSpPr>
        <p:spPr>
          <a:xfrm>
            <a:off x="2828563" y="3582955"/>
            <a:ext cx="499152" cy="402788"/>
          </a:xfrm>
          <a:prstGeom prst="trapezoid">
            <a:avLst>
              <a:gd name="adj" fmla="val 11194"/>
            </a:avLst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475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台形 2"/>
          <p:cNvSpPr/>
          <p:nvPr/>
        </p:nvSpPr>
        <p:spPr>
          <a:xfrm>
            <a:off x="3634883" y="4551983"/>
            <a:ext cx="4224271" cy="1759388"/>
          </a:xfrm>
          <a:prstGeom prst="trapezoid">
            <a:avLst/>
          </a:prstGeom>
          <a:solidFill>
            <a:srgbClr val="303030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台形 4"/>
          <p:cNvSpPr/>
          <p:nvPr/>
        </p:nvSpPr>
        <p:spPr>
          <a:xfrm>
            <a:off x="6955486" y="5900149"/>
            <a:ext cx="903668" cy="411222"/>
          </a:xfrm>
          <a:prstGeom prst="trapezoid">
            <a:avLst/>
          </a:prstGeom>
          <a:solidFill>
            <a:srgbClr val="474747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台形 6"/>
          <p:cNvSpPr/>
          <p:nvPr/>
        </p:nvSpPr>
        <p:spPr>
          <a:xfrm rot="10800000">
            <a:off x="5590864" y="4563000"/>
            <a:ext cx="1086582" cy="488677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台形 7"/>
          <p:cNvSpPr/>
          <p:nvPr/>
        </p:nvSpPr>
        <p:spPr>
          <a:xfrm rot="10800000">
            <a:off x="5974544" y="5309074"/>
            <a:ext cx="903668" cy="337396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台形 8"/>
          <p:cNvSpPr/>
          <p:nvPr/>
        </p:nvSpPr>
        <p:spPr>
          <a:xfrm rot="10800000">
            <a:off x="4310281" y="4551748"/>
            <a:ext cx="735637" cy="598947"/>
          </a:xfrm>
          <a:prstGeom prst="trapezoid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台形 9"/>
          <p:cNvSpPr/>
          <p:nvPr/>
        </p:nvSpPr>
        <p:spPr>
          <a:xfrm>
            <a:off x="6736546" y="5537737"/>
            <a:ext cx="709411" cy="362412"/>
          </a:xfrm>
          <a:prstGeom prst="trapezoid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台形 10"/>
          <p:cNvSpPr/>
          <p:nvPr/>
        </p:nvSpPr>
        <p:spPr>
          <a:xfrm rot="10800000">
            <a:off x="3859188" y="5488926"/>
            <a:ext cx="572040" cy="306048"/>
          </a:xfrm>
          <a:prstGeom prst="trapezoid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台形 13"/>
          <p:cNvSpPr/>
          <p:nvPr/>
        </p:nvSpPr>
        <p:spPr>
          <a:xfrm rot="10800000">
            <a:off x="6847626" y="5136678"/>
            <a:ext cx="709411" cy="396763"/>
          </a:xfrm>
          <a:prstGeom prst="trapezoid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台形 14"/>
          <p:cNvSpPr/>
          <p:nvPr/>
        </p:nvSpPr>
        <p:spPr>
          <a:xfrm rot="10800000">
            <a:off x="3721816" y="6000586"/>
            <a:ext cx="597574" cy="296326"/>
          </a:xfrm>
          <a:prstGeom prst="trapezoid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台形 16"/>
          <p:cNvSpPr/>
          <p:nvPr/>
        </p:nvSpPr>
        <p:spPr>
          <a:xfrm rot="10800000">
            <a:off x="6145886" y="5895852"/>
            <a:ext cx="909106" cy="417209"/>
          </a:xfrm>
          <a:prstGeom prst="trapezoid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台形 17"/>
          <p:cNvSpPr/>
          <p:nvPr/>
        </p:nvSpPr>
        <p:spPr>
          <a:xfrm>
            <a:off x="6527264" y="4826660"/>
            <a:ext cx="709411" cy="324033"/>
          </a:xfrm>
          <a:prstGeom prst="trapezoid">
            <a:avLst/>
          </a:prstGeom>
          <a:solidFill>
            <a:srgbClr val="6F6F6F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台形 18"/>
          <p:cNvSpPr/>
          <p:nvPr/>
        </p:nvSpPr>
        <p:spPr>
          <a:xfrm rot="10800000">
            <a:off x="5120794" y="5836715"/>
            <a:ext cx="667326" cy="475728"/>
          </a:xfrm>
          <a:prstGeom prst="trapezoid">
            <a:avLst/>
          </a:prstGeom>
          <a:solidFill>
            <a:srgbClr val="6F6F6F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台形 22"/>
          <p:cNvSpPr/>
          <p:nvPr/>
        </p:nvSpPr>
        <p:spPr>
          <a:xfrm>
            <a:off x="5704891" y="5831243"/>
            <a:ext cx="504000" cy="323446"/>
          </a:xfrm>
          <a:prstGeom prst="trapezoid">
            <a:avLst/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台形 23"/>
          <p:cNvSpPr/>
          <p:nvPr/>
        </p:nvSpPr>
        <p:spPr>
          <a:xfrm>
            <a:off x="3837184" y="5154203"/>
            <a:ext cx="709411" cy="332575"/>
          </a:xfrm>
          <a:prstGeom prst="trapezoid">
            <a:avLst/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台形 24"/>
          <p:cNvSpPr/>
          <p:nvPr/>
        </p:nvSpPr>
        <p:spPr>
          <a:xfrm rot="10800000">
            <a:off x="7356990" y="5536664"/>
            <a:ext cx="310051" cy="225441"/>
          </a:xfrm>
          <a:prstGeom prst="trapezoid">
            <a:avLst/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台形 25"/>
          <p:cNvSpPr/>
          <p:nvPr/>
        </p:nvSpPr>
        <p:spPr>
          <a:xfrm>
            <a:off x="6866527" y="4547688"/>
            <a:ext cx="702466" cy="605687"/>
          </a:xfrm>
          <a:prstGeom prst="trapezoid">
            <a:avLst>
              <a:gd name="adj" fmla="val 26544"/>
            </a:avLst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台形 26"/>
          <p:cNvSpPr/>
          <p:nvPr/>
        </p:nvSpPr>
        <p:spPr>
          <a:xfrm rot="10800000">
            <a:off x="4436892" y="5050356"/>
            <a:ext cx="940773" cy="337902"/>
          </a:xfrm>
          <a:prstGeom prst="trapezoid">
            <a:avLst/>
          </a:prstGeom>
          <a:solidFill>
            <a:srgbClr val="848484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台形 28"/>
          <p:cNvSpPr/>
          <p:nvPr/>
        </p:nvSpPr>
        <p:spPr>
          <a:xfrm>
            <a:off x="3989918" y="4551749"/>
            <a:ext cx="410400" cy="331402"/>
          </a:xfrm>
          <a:prstGeom prst="trapezoid">
            <a:avLst/>
          </a:prstGeom>
          <a:solidFill>
            <a:srgbClr val="C4C4C4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台形 29"/>
          <p:cNvSpPr/>
          <p:nvPr/>
        </p:nvSpPr>
        <p:spPr>
          <a:xfrm>
            <a:off x="4991458" y="5558456"/>
            <a:ext cx="1114552" cy="278260"/>
          </a:xfrm>
          <a:prstGeom prst="trapezoid">
            <a:avLst/>
          </a:prstGeom>
          <a:solidFill>
            <a:srgbClr val="606060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台形 31"/>
          <p:cNvSpPr/>
          <p:nvPr/>
        </p:nvSpPr>
        <p:spPr>
          <a:xfrm>
            <a:off x="4921027" y="4800567"/>
            <a:ext cx="793390" cy="255037"/>
          </a:xfrm>
          <a:prstGeom prst="trapezoid">
            <a:avLst/>
          </a:prstGeom>
          <a:solidFill>
            <a:srgbClr val="606060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台形 32"/>
          <p:cNvSpPr/>
          <p:nvPr/>
        </p:nvSpPr>
        <p:spPr>
          <a:xfrm>
            <a:off x="5557589" y="5376585"/>
            <a:ext cx="479745" cy="184131"/>
          </a:xfrm>
          <a:prstGeom prst="trapezoid">
            <a:avLst/>
          </a:prstGeom>
          <a:solidFill>
            <a:srgbClr val="9D9D9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台形 33"/>
          <p:cNvSpPr/>
          <p:nvPr/>
        </p:nvSpPr>
        <p:spPr>
          <a:xfrm>
            <a:off x="7445956" y="5762105"/>
            <a:ext cx="313654" cy="141554"/>
          </a:xfrm>
          <a:prstGeom prst="trapezoid">
            <a:avLst/>
          </a:prstGeom>
          <a:solidFill>
            <a:srgbClr val="C4C4C4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台形 34"/>
          <p:cNvSpPr/>
          <p:nvPr/>
        </p:nvSpPr>
        <p:spPr>
          <a:xfrm>
            <a:off x="4235502" y="6105760"/>
            <a:ext cx="573308" cy="205376"/>
          </a:xfrm>
          <a:prstGeom prst="trapezoid">
            <a:avLst/>
          </a:prstGeom>
          <a:solidFill>
            <a:srgbClr val="C4C4C4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台形 35"/>
          <p:cNvSpPr/>
          <p:nvPr/>
        </p:nvSpPr>
        <p:spPr>
          <a:xfrm>
            <a:off x="5788067" y="5050357"/>
            <a:ext cx="823085" cy="250703"/>
          </a:xfrm>
          <a:prstGeom prst="trapezoid">
            <a:avLst/>
          </a:prstGeom>
          <a:solidFill>
            <a:srgbClr val="474747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台形 36"/>
          <p:cNvSpPr/>
          <p:nvPr/>
        </p:nvSpPr>
        <p:spPr>
          <a:xfrm>
            <a:off x="3715467" y="5793058"/>
            <a:ext cx="831128" cy="205382"/>
          </a:xfrm>
          <a:prstGeom prst="trapezoid">
            <a:avLst/>
          </a:prstGeom>
          <a:solidFill>
            <a:srgbClr val="6F6F6F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台形 37"/>
          <p:cNvSpPr/>
          <p:nvPr/>
        </p:nvSpPr>
        <p:spPr>
          <a:xfrm rot="10800000">
            <a:off x="6016535" y="4558198"/>
            <a:ext cx="662666" cy="498280"/>
          </a:xfrm>
          <a:prstGeom prst="trapezoid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台形 38"/>
          <p:cNvSpPr/>
          <p:nvPr/>
        </p:nvSpPr>
        <p:spPr>
          <a:xfrm>
            <a:off x="4065668" y="4344198"/>
            <a:ext cx="3355200" cy="213464"/>
          </a:xfrm>
          <a:prstGeom prst="trapezoid">
            <a:avLst>
              <a:gd name="adj" fmla="val 83007"/>
            </a:avLst>
          </a:prstGeom>
          <a:solidFill>
            <a:schemeClr val="bg2">
              <a:lumMod val="50000"/>
            </a:schemeClr>
          </a:solidFill>
          <a:ln>
            <a:noFill/>
          </a:ln>
          <a:scene3d>
            <a:camera prst="orthographicFront"/>
            <a:lightRig rig="threePt" dir="t">
              <a:rot lat="0" lon="0" rev="10200000"/>
            </a:lightRig>
          </a:scene3d>
          <a:sp3d>
            <a:bevelT w="1270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4393268" y="4007777"/>
            <a:ext cx="2700000" cy="4572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innerShdw blurRad="381000" dist="1270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238051" y="3865029"/>
            <a:ext cx="3010435" cy="149295"/>
          </a:xfrm>
          <a:prstGeom prst="rect">
            <a:avLst/>
          </a:prstGeom>
          <a:solidFill>
            <a:srgbClr val="A9D18E"/>
          </a:solidFill>
          <a:ln>
            <a:noFill/>
          </a:ln>
          <a:effectLst>
            <a:innerShdw blurRad="190500" dist="63500" dir="81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台形 5"/>
          <p:cNvSpPr/>
          <p:nvPr/>
        </p:nvSpPr>
        <p:spPr>
          <a:xfrm>
            <a:off x="4282045" y="5694538"/>
            <a:ext cx="903668" cy="411222"/>
          </a:xfrm>
          <a:prstGeom prst="trapezoid">
            <a:avLst/>
          </a:prstGeom>
          <a:solidFill>
            <a:srgbClr val="474747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台形 19"/>
          <p:cNvSpPr/>
          <p:nvPr/>
        </p:nvSpPr>
        <p:spPr>
          <a:xfrm>
            <a:off x="4697387" y="5378341"/>
            <a:ext cx="709411" cy="316734"/>
          </a:xfrm>
          <a:prstGeom prst="trapezoid">
            <a:avLst/>
          </a:prstGeom>
          <a:solidFill>
            <a:srgbClr val="6F6F6F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台形 21"/>
          <p:cNvSpPr/>
          <p:nvPr/>
        </p:nvSpPr>
        <p:spPr>
          <a:xfrm>
            <a:off x="5288744" y="5053826"/>
            <a:ext cx="709411" cy="323446"/>
          </a:xfrm>
          <a:prstGeom prst="trapezoid">
            <a:avLst/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台形 41"/>
          <p:cNvSpPr/>
          <p:nvPr/>
        </p:nvSpPr>
        <p:spPr>
          <a:xfrm>
            <a:off x="4237978" y="3659181"/>
            <a:ext cx="3010580" cy="213464"/>
          </a:xfrm>
          <a:prstGeom prst="trapezoid">
            <a:avLst>
              <a:gd name="adj" fmla="val 8300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>
              <a:rot lat="0" lon="0" rev="10200000"/>
            </a:lightRig>
          </a:scene3d>
          <a:sp3d>
            <a:bevelT w="1270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4572500" y="3349601"/>
            <a:ext cx="2341537" cy="4572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innerShdw blurRad="381000" dist="1270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4437890" y="3206853"/>
            <a:ext cx="2610757" cy="149295"/>
          </a:xfrm>
          <a:prstGeom prst="rect">
            <a:avLst/>
          </a:prstGeom>
          <a:solidFill>
            <a:srgbClr val="A9D18E"/>
          </a:solidFill>
          <a:ln>
            <a:noFill/>
          </a:ln>
          <a:effectLst>
            <a:innerShdw blurRad="190500" dist="63500" dir="81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台形 44"/>
          <p:cNvSpPr/>
          <p:nvPr/>
        </p:nvSpPr>
        <p:spPr>
          <a:xfrm>
            <a:off x="4437827" y="3001005"/>
            <a:ext cx="2610883" cy="213464"/>
          </a:xfrm>
          <a:prstGeom prst="trapezoid">
            <a:avLst>
              <a:gd name="adj" fmla="val 83007"/>
            </a:avLst>
          </a:prstGeom>
          <a:solidFill>
            <a:srgbClr val="C5E0B4"/>
          </a:solidFill>
          <a:ln>
            <a:noFill/>
          </a:ln>
          <a:scene3d>
            <a:camera prst="orthographicFront"/>
            <a:lightRig rig="threePt" dir="t">
              <a:rot lat="0" lon="0" rev="10200000"/>
            </a:lightRig>
          </a:scene3d>
          <a:sp3d>
            <a:bevelT w="1270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815697" y="2681640"/>
            <a:ext cx="1855142" cy="4572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innerShdw blurRad="381000" dist="1270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4709049" y="2538892"/>
            <a:ext cx="2068439" cy="149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innerShdw blurRad="190500" dist="63500" dir="81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台形 47"/>
          <p:cNvSpPr/>
          <p:nvPr/>
        </p:nvSpPr>
        <p:spPr>
          <a:xfrm>
            <a:off x="4708999" y="2333044"/>
            <a:ext cx="2068538" cy="213464"/>
          </a:xfrm>
          <a:prstGeom prst="trapezoid">
            <a:avLst>
              <a:gd name="adj" fmla="val 8300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>
              <a:rot lat="0" lon="0" rev="10200000"/>
            </a:lightRig>
          </a:scene3d>
          <a:sp3d>
            <a:bevelT w="1270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5056060" y="2020892"/>
            <a:ext cx="1374417" cy="4572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innerShdw blurRad="381000" dist="1270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4977047" y="1878144"/>
            <a:ext cx="1532442" cy="149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innerShdw blurRad="190500" dist="63500" dir="81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台形 50"/>
          <p:cNvSpPr/>
          <p:nvPr/>
        </p:nvSpPr>
        <p:spPr>
          <a:xfrm>
            <a:off x="4977010" y="1672296"/>
            <a:ext cx="1532516" cy="213464"/>
          </a:xfrm>
          <a:prstGeom prst="trapezoid">
            <a:avLst>
              <a:gd name="adj" fmla="val 8300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>
              <a:rot lat="0" lon="0" rev="10200000"/>
            </a:lightRig>
          </a:scene3d>
          <a:sp3d>
            <a:bevelT w="1270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5295995" y="1368085"/>
            <a:ext cx="894546" cy="241015"/>
          </a:xfrm>
          <a:prstGeom prst="rect">
            <a:avLst/>
          </a:prstGeom>
          <a:solidFill>
            <a:srgbClr val="9E480E"/>
          </a:solidFill>
          <a:ln>
            <a:noFill/>
          </a:ln>
          <a:effectLst>
            <a:innerShdw blurRad="381000" dist="1270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5244570" y="1225337"/>
            <a:ext cx="997397" cy="149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innerShdw blurRad="190500" dist="63500" dir="81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台形 53"/>
          <p:cNvSpPr/>
          <p:nvPr/>
        </p:nvSpPr>
        <p:spPr>
          <a:xfrm>
            <a:off x="5244546" y="1019489"/>
            <a:ext cx="997445" cy="213464"/>
          </a:xfrm>
          <a:prstGeom prst="trapezoid">
            <a:avLst>
              <a:gd name="adj" fmla="val 8300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>
              <a:rot lat="0" lon="0" rev="10200000"/>
            </a:lightRig>
          </a:scene3d>
          <a:sp3d>
            <a:bevelT w="1270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5254909" y="1596771"/>
            <a:ext cx="976719" cy="228514"/>
          </a:xfrm>
          <a:prstGeom prst="rect">
            <a:avLst/>
          </a:prstGeom>
          <a:solidFill>
            <a:srgbClr val="6C320A"/>
          </a:solidFill>
          <a:ln>
            <a:noFill/>
          </a:ln>
          <a:effectLst>
            <a:innerShdw blurRad="190500" dist="1270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二等辺三角形 55"/>
          <p:cNvSpPr/>
          <p:nvPr/>
        </p:nvSpPr>
        <p:spPr>
          <a:xfrm>
            <a:off x="4806410" y="2691903"/>
            <a:ext cx="1873716" cy="1180741"/>
          </a:xfrm>
          <a:prstGeom prst="triangle">
            <a:avLst/>
          </a:prstGeom>
          <a:solidFill>
            <a:srgbClr val="C5E0B4"/>
          </a:solidFill>
          <a:ln>
            <a:noFill/>
          </a:ln>
          <a:scene3d>
            <a:camera prst="orthographicFront"/>
            <a:lightRig rig="threePt" dir="t">
              <a:rot lat="0" lon="0" rev="4800000"/>
            </a:lightRig>
          </a:scene3d>
          <a:sp3d>
            <a:bevelT w="381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二等辺三角形 56"/>
          <p:cNvSpPr/>
          <p:nvPr/>
        </p:nvSpPr>
        <p:spPr>
          <a:xfrm>
            <a:off x="4935124" y="2852113"/>
            <a:ext cx="1616289" cy="1018521"/>
          </a:xfrm>
          <a:prstGeom prst="triangle">
            <a:avLst/>
          </a:prstGeom>
          <a:solidFill>
            <a:srgbClr val="A9D18E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二等辺三角形 57"/>
          <p:cNvSpPr/>
          <p:nvPr/>
        </p:nvSpPr>
        <p:spPr>
          <a:xfrm>
            <a:off x="5101693" y="3062312"/>
            <a:ext cx="1283151" cy="808590"/>
          </a:xfrm>
          <a:prstGeom prst="triangle">
            <a:avLst/>
          </a:prstGeom>
          <a:solidFill>
            <a:srgbClr val="F0F0F0"/>
          </a:solidFill>
          <a:ln>
            <a:noFill/>
          </a:ln>
          <a:effectLst>
            <a:innerShdw blurRad="381000" dist="1270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二等辺三角形 58"/>
          <p:cNvSpPr/>
          <p:nvPr/>
        </p:nvSpPr>
        <p:spPr>
          <a:xfrm>
            <a:off x="5353814" y="581870"/>
            <a:ext cx="778909" cy="609235"/>
          </a:xfrm>
          <a:prstGeom prst="triangle">
            <a:avLst/>
          </a:prstGeom>
          <a:solidFill>
            <a:srgbClr val="C5E0B4"/>
          </a:solidFill>
          <a:ln>
            <a:noFill/>
          </a:ln>
          <a:scene3d>
            <a:camera prst="orthographicFront"/>
            <a:lightRig rig="threePt" dir="t">
              <a:rot lat="0" lon="0" rev="4800000"/>
            </a:lightRig>
          </a:scene3d>
          <a:sp3d>
            <a:bevelT w="381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二等辺三角形 59"/>
          <p:cNvSpPr/>
          <p:nvPr/>
        </p:nvSpPr>
        <p:spPr>
          <a:xfrm>
            <a:off x="5447851" y="726965"/>
            <a:ext cx="590835" cy="462130"/>
          </a:xfrm>
          <a:prstGeom prst="triangle">
            <a:avLst/>
          </a:prstGeom>
          <a:solidFill>
            <a:srgbClr val="A9D18E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二等辺三角形 60"/>
          <p:cNvSpPr/>
          <p:nvPr/>
        </p:nvSpPr>
        <p:spPr>
          <a:xfrm>
            <a:off x="5574838" y="925883"/>
            <a:ext cx="336860" cy="263479"/>
          </a:xfrm>
          <a:prstGeom prst="triangle">
            <a:avLst/>
          </a:prstGeom>
          <a:solidFill>
            <a:srgbClr val="F0F0F0"/>
          </a:solidFill>
          <a:ln>
            <a:noFill/>
          </a:ln>
          <a:effectLst>
            <a:innerShdw blurRad="190500" dist="635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二等辺三角形 61"/>
          <p:cNvSpPr/>
          <p:nvPr/>
        </p:nvSpPr>
        <p:spPr>
          <a:xfrm>
            <a:off x="5219749" y="1878144"/>
            <a:ext cx="1047039" cy="659802"/>
          </a:xfrm>
          <a:prstGeom prst="triangle">
            <a:avLst/>
          </a:prstGeom>
          <a:solidFill>
            <a:srgbClr val="C5E0B4"/>
          </a:solidFill>
          <a:ln>
            <a:noFill/>
          </a:ln>
          <a:scene3d>
            <a:camera prst="orthographicFront"/>
            <a:lightRig rig="threePt" dir="t">
              <a:rot lat="0" lon="0" rev="4800000"/>
            </a:lightRig>
          </a:scene3d>
          <a:sp3d>
            <a:bevelT w="381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二等辺三角形 62"/>
          <p:cNvSpPr/>
          <p:nvPr/>
        </p:nvSpPr>
        <p:spPr>
          <a:xfrm>
            <a:off x="5322744" y="2005941"/>
            <a:ext cx="841049" cy="529995"/>
          </a:xfrm>
          <a:prstGeom prst="triangle">
            <a:avLst/>
          </a:prstGeom>
          <a:solidFill>
            <a:srgbClr val="A9D18E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二等辺三角形 63"/>
          <p:cNvSpPr/>
          <p:nvPr/>
        </p:nvSpPr>
        <p:spPr>
          <a:xfrm>
            <a:off x="5448374" y="2164543"/>
            <a:ext cx="589788" cy="371660"/>
          </a:xfrm>
          <a:prstGeom prst="triangle">
            <a:avLst/>
          </a:prstGeom>
          <a:solidFill>
            <a:srgbClr val="F0F0F0"/>
          </a:solidFill>
          <a:ln>
            <a:noFill/>
          </a:ln>
          <a:effectLst>
            <a:innerShdw blurRad="254000" dist="889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5001755" y="2790910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5219749" y="2790910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6122788" y="2790910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6334968" y="2790910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6467193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6679373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5872323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6084503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5266220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5478400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4665923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4878103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5563187" y="3523609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5775367" y="3523609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4739780" y="3490676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6595027" y="3490676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5177390" y="2133510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6161106" y="2133510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月 82"/>
          <p:cNvSpPr/>
          <p:nvPr/>
        </p:nvSpPr>
        <p:spPr>
          <a:xfrm rot="19077100">
            <a:off x="5620498" y="502061"/>
            <a:ext cx="240146" cy="451733"/>
          </a:xfrm>
          <a:prstGeom prst="moon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>
              <a:rot lat="0" lon="0" rev="7800000"/>
            </a:lightRig>
          </a:scene3d>
          <a:sp3d>
            <a:bevelT w="1270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45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方形/長方形 58"/>
          <p:cNvSpPr/>
          <p:nvPr/>
        </p:nvSpPr>
        <p:spPr>
          <a:xfrm>
            <a:off x="4688943" y="5254201"/>
            <a:ext cx="2801152" cy="104955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0" dist="1270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3" name="図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211" y="3986719"/>
            <a:ext cx="2826000" cy="1363048"/>
          </a:xfrm>
          <a:prstGeom prst="rect">
            <a:avLst/>
          </a:prstGeom>
        </p:spPr>
      </p:pic>
      <p:sp>
        <p:nvSpPr>
          <p:cNvPr id="43" name="正方形/長方形 42"/>
          <p:cNvSpPr/>
          <p:nvPr/>
        </p:nvSpPr>
        <p:spPr>
          <a:xfrm rot="4505116">
            <a:off x="5095270" y="1383820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 rot="4505116">
            <a:off x="5095270" y="1785139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 rot="4505116">
            <a:off x="5095270" y="2186458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 rot="4505116">
            <a:off x="5095270" y="258777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 rot="4505116">
            <a:off x="5095270" y="298909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 rot="4505116">
            <a:off x="5095270" y="339041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 rot="4505116">
            <a:off x="5095270" y="379173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sx="113000" sy="113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 rot="17094884" flipH="1">
            <a:off x="6642456" y="1383820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 rot="17094884" flipH="1">
            <a:off x="6642456" y="1785139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 rot="17094884" flipH="1">
            <a:off x="6642456" y="2186458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 rot="17094884" flipH="1">
            <a:off x="6642456" y="258777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 rot="17094884" flipH="1">
            <a:off x="6642456" y="298909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 rot="17094884" flipH="1">
            <a:off x="6642456" y="339041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 rot="17094884" flipH="1">
            <a:off x="6642456" y="379173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10200000" sx="113000" sy="113000" algn="tr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5915592" y="1706308"/>
            <a:ext cx="344478" cy="28537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5894294" y="4451561"/>
            <a:ext cx="412219" cy="24476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outerShdw blurRad="254000" dir="5400000" sx="120000" sy="120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3600000"/>
            </a:lightRig>
          </a:scene3d>
          <a:sp3d>
            <a:bevelT w="1397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5444116" y="3124197"/>
            <a:ext cx="1327580" cy="65229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0" dist="1270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2" name="図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036" y="1906534"/>
            <a:ext cx="1350000" cy="1270046"/>
          </a:xfrm>
          <a:prstGeom prst="rect">
            <a:avLst/>
          </a:prstGeom>
        </p:spPr>
      </p:pic>
      <p:sp>
        <p:nvSpPr>
          <p:cNvPr id="23" name="円/楕円 22"/>
          <p:cNvSpPr/>
          <p:nvPr/>
        </p:nvSpPr>
        <p:spPr>
          <a:xfrm>
            <a:off x="6014757" y="1252419"/>
            <a:ext cx="195367" cy="116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3000000"/>
            </a:lightRig>
          </a:scene3d>
          <a:sp3d prstMaterial="metal"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 rot="4505116">
            <a:off x="5643180" y="1168982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 rot="4505116">
            <a:off x="5643180" y="1359758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 rot="4505116">
            <a:off x="5643180" y="1550533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5400000" sx="118000" sy="118000" algn="t" rotWithShape="0">
              <a:prstClr val="black">
                <a:alpha val="38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 rot="4505116">
            <a:off x="5643180" y="1741308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5400000" sx="118000" sy="118000" algn="t" rotWithShape="0">
              <a:prstClr val="black">
                <a:alpha val="38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4505116">
            <a:off x="5643180" y="1932084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5400000" sx="118000" sy="118000" algn="t" rotWithShape="0">
              <a:prstClr val="black">
                <a:alpha val="38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4505116">
            <a:off x="5643180" y="2122860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5400000" sx="118000" sy="118000" algn="t" rotWithShape="0">
              <a:prstClr val="black">
                <a:alpha val="38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4505116">
            <a:off x="5643180" y="2313635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5400000" sx="118000" sy="118000" algn="t" rotWithShape="0">
              <a:prstClr val="black">
                <a:alpha val="38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 rot="17094884" flipH="1">
            <a:off x="6394456" y="1168980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 rot="17094884" flipH="1">
            <a:off x="6394456" y="1358772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 rot="17094884" flipH="1">
            <a:off x="6394456" y="1548564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5400000" sx="118000" sy="118000" algn="t" rotWithShape="0">
              <a:prstClr val="black">
                <a:alpha val="38000"/>
              </a:prstClr>
            </a:outerShdw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 rot="17094884" flipH="1">
            <a:off x="6394456" y="1738356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5400000" sx="118000" sy="118000" algn="t" rotWithShape="0">
              <a:prstClr val="black">
                <a:alpha val="38000"/>
              </a:prstClr>
            </a:outerShdw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 rot="17094884" flipH="1">
            <a:off x="6394456" y="1928148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5400000" sx="118000" sy="118000" algn="t" rotWithShape="0">
              <a:prstClr val="black">
                <a:alpha val="38000"/>
              </a:prstClr>
            </a:outerShdw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 rot="17094884" flipH="1">
            <a:off x="6394456" y="2117940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5400000" sx="118000" sy="118000" algn="t" rotWithShape="0">
              <a:prstClr val="black">
                <a:alpha val="38000"/>
              </a:prstClr>
            </a:outerShdw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 rot="17094884" flipH="1">
            <a:off x="6394456" y="2307734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5400000" sx="118000" sy="118000" algn="t" rotWithShape="0">
              <a:prstClr val="black">
                <a:alpha val="38000"/>
              </a:prstClr>
            </a:outerShdw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6016296" y="1310420"/>
            <a:ext cx="163262" cy="13525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5997305" y="2591436"/>
            <a:ext cx="195367" cy="116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outerShdw blurRad="254000" dir="5400000" sx="120000" sy="120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3600000"/>
            </a:lightRig>
          </a:scene3d>
          <a:sp3d>
            <a:bevelT w="1397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5639049" y="2984471"/>
            <a:ext cx="457005" cy="486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6105631" y="2984471"/>
            <a:ext cx="457005" cy="486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5327363" y="5027496"/>
            <a:ext cx="764522" cy="81358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6113261" y="5027496"/>
            <a:ext cx="764522" cy="81358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17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6119435" y="4015653"/>
            <a:ext cx="1251064" cy="156159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508000" dist="2540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852043" y="4015653"/>
            <a:ext cx="1273267" cy="156159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508000" dist="2540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004317" y="4015652"/>
            <a:ext cx="847725" cy="156159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0" dist="1270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7366854" y="4015652"/>
            <a:ext cx="847725" cy="156159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0" dist="1270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6" name="図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06" y="3133608"/>
            <a:ext cx="4230000" cy="903961"/>
          </a:xfrm>
          <a:prstGeom prst="rect">
            <a:avLst/>
          </a:prstGeom>
        </p:spPr>
      </p:pic>
      <p:sp>
        <p:nvSpPr>
          <p:cNvPr id="59" name="正方形/長方形 58"/>
          <p:cNvSpPr/>
          <p:nvPr/>
        </p:nvSpPr>
        <p:spPr>
          <a:xfrm rot="5160000" flipV="1">
            <a:off x="3894293" y="2345873"/>
            <a:ext cx="463782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 rot="5220000" flipV="1">
            <a:off x="4401552" y="2346167"/>
            <a:ext cx="463782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 rot="5280000" flipV="1">
            <a:off x="4908806" y="2361126"/>
            <a:ext cx="463782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 rot="5580000" flipV="1">
            <a:off x="7445062" y="2346168"/>
            <a:ext cx="463782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 rot="5520000" flipV="1">
            <a:off x="6937808" y="2361126"/>
            <a:ext cx="463782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 rot="5640000" flipV="1">
            <a:off x="7952324" y="2345873"/>
            <a:ext cx="463782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 rot="16440000">
            <a:off x="3598587" y="2983046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 rot="16380000">
            <a:off x="4110661" y="2983046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 rot="16320000">
            <a:off x="4622735" y="2997794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6200000">
            <a:off x="5646883" y="3012542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16020000">
            <a:off x="7183105" y="2983046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16260000">
            <a:off x="5134809" y="2983046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 rot="16140000">
            <a:off x="6158957" y="2983046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 rot="16080000">
            <a:off x="6671031" y="2997794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 rot="15960000">
            <a:off x="7695182" y="2983046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 rot="5400000">
            <a:off x="6036069" y="354764"/>
            <a:ext cx="244277" cy="4736390"/>
          </a:xfrm>
          <a:prstGeom prst="rect">
            <a:avLst/>
          </a:prstGeom>
          <a:solidFill>
            <a:srgbClr val="262626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8000000"/>
            </a:lightRig>
          </a:scene3d>
          <a:sp3d>
            <a:bevelT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4973610" y="2490576"/>
            <a:ext cx="2367142" cy="69112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508000" dist="1270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79"/>
          <p:cNvSpPr/>
          <p:nvPr/>
        </p:nvSpPr>
        <p:spPr>
          <a:xfrm rot="5400000">
            <a:off x="8368902" y="2666811"/>
            <a:ext cx="317496" cy="1106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/>
          <p:cNvSpPr/>
          <p:nvPr/>
        </p:nvSpPr>
        <p:spPr>
          <a:xfrm rot="5400000">
            <a:off x="3616291" y="2666811"/>
            <a:ext cx="317496" cy="1106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5" name="図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644" y="1641044"/>
            <a:ext cx="2390732" cy="889706"/>
          </a:xfrm>
          <a:prstGeom prst="rect">
            <a:avLst/>
          </a:prstGeom>
        </p:spPr>
      </p:pic>
      <p:sp>
        <p:nvSpPr>
          <p:cNvPr id="48" name="正方形/長方形 47"/>
          <p:cNvSpPr/>
          <p:nvPr/>
        </p:nvSpPr>
        <p:spPr>
          <a:xfrm>
            <a:off x="5146217" y="2376701"/>
            <a:ext cx="597165" cy="486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5861413" y="2376701"/>
            <a:ext cx="597165" cy="486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613744" y="2376701"/>
            <a:ext cx="597165" cy="486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 rot="5460000" flipV="1">
            <a:off x="6303182" y="1269722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 rot="5160000" flipV="1">
            <a:off x="4797698" y="1269537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 rot="5520000" flipV="1">
            <a:off x="6604277" y="1284433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 rot="5220000" flipV="1">
            <a:off x="5098797" y="1269624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 rot="5280000" flipV="1">
            <a:off x="5399894" y="1284433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 rot="5340000" flipV="1">
            <a:off x="5700990" y="1269722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 rot="5580000" flipV="1">
            <a:off x="6905375" y="1269623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 rot="5400000" flipV="1">
            <a:off x="6002086" y="1299231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 rot="5640000" flipV="1">
            <a:off x="7206475" y="1269535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 rot="16140000">
            <a:off x="6126185" y="1772587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 rot="16440000">
            <a:off x="4613585" y="1772588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 rot="16080000">
            <a:off x="6428705" y="1787335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 rot="16380000">
            <a:off x="4916105" y="1772588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 rot="16320000">
            <a:off x="5218625" y="1787335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 rot="16260000">
            <a:off x="5521145" y="1772587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 rot="16020000">
            <a:off x="6731225" y="1772587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 rot="16200000">
            <a:off x="5823665" y="1789383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 rot="15960000">
            <a:off x="7033747" y="1772587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 rot="5400000">
            <a:off x="6009006" y="174922"/>
            <a:ext cx="244277" cy="2809086"/>
          </a:xfrm>
          <a:prstGeom prst="rect">
            <a:avLst/>
          </a:prstGeom>
          <a:solidFill>
            <a:srgbClr val="262626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8000000"/>
            </a:lightRig>
          </a:scene3d>
          <a:sp3d>
            <a:bevelT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/>
          <p:cNvSpPr/>
          <p:nvPr/>
        </p:nvSpPr>
        <p:spPr>
          <a:xfrm rot="5400000">
            <a:off x="7400492" y="1523315"/>
            <a:ext cx="317496" cy="1106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/>
          <p:cNvSpPr/>
          <p:nvPr/>
        </p:nvSpPr>
        <p:spPr>
          <a:xfrm rot="5400000">
            <a:off x="4552881" y="1523315"/>
            <a:ext cx="317496" cy="1106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54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 rot="1953593">
            <a:off x="3834782" y="3297919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 rot="4505116">
            <a:off x="4510241" y="2805877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 rot="13125307">
            <a:off x="4615828" y="2956565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925990">
            <a:off x="4462006" y="3538242"/>
            <a:ext cx="840917" cy="406189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 rot="17243883">
            <a:off x="4560202" y="3121574"/>
            <a:ext cx="301546" cy="6736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 rot="1505741">
            <a:off x="5481895" y="2147142"/>
            <a:ext cx="335386" cy="94525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188415">
            <a:off x="5309938" y="2723665"/>
            <a:ext cx="1249788" cy="329213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 rot="10197354">
            <a:off x="4765436" y="2549116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 rot="17890649">
            <a:off x="4776654" y="3501848"/>
            <a:ext cx="317088" cy="14058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19282">
            <a:off x="5216018" y="2179356"/>
            <a:ext cx="195298" cy="51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440156">
            <a:off x="5006528" y="2238432"/>
            <a:ext cx="814201" cy="393284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 rot="12758049">
            <a:off x="5195699" y="3195372"/>
            <a:ext cx="291966" cy="50188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 rot="18619907">
            <a:off x="5710968" y="1835608"/>
            <a:ext cx="249879" cy="91522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262039">
            <a:off x="4887170" y="2559853"/>
            <a:ext cx="1210083" cy="318754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 rot="5711520">
            <a:off x="5670533" y="2306569"/>
            <a:ext cx="487777" cy="294596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 rot="3611261">
            <a:off x="4390855" y="3237981"/>
            <a:ext cx="440479" cy="11465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 rot="7339894">
            <a:off x="4775248" y="2982337"/>
            <a:ext cx="159276" cy="7122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 rot="15960085">
            <a:off x="5394035" y="4459975"/>
            <a:ext cx="802777" cy="35852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760768">
            <a:off x="4101204" y="4208554"/>
            <a:ext cx="870329" cy="420396"/>
          </a:xfrm>
          <a:prstGeom prst="rect">
            <a:avLst/>
          </a:prstGeom>
        </p:spPr>
      </p:pic>
      <p:sp>
        <p:nvSpPr>
          <p:cNvPr id="25" name="正方形/長方形 24"/>
          <p:cNvSpPr/>
          <p:nvPr/>
        </p:nvSpPr>
        <p:spPr>
          <a:xfrm rot="20078661">
            <a:off x="4525234" y="4009330"/>
            <a:ext cx="312093" cy="53192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 rot="4340519">
            <a:off x="5435439" y="2894046"/>
            <a:ext cx="264836" cy="97831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766438">
            <a:off x="4105886" y="4659098"/>
            <a:ext cx="1293502" cy="340728"/>
          </a:xfrm>
          <a:prstGeom prst="rect">
            <a:avLst/>
          </a:prstGeom>
        </p:spPr>
      </p:pic>
      <p:sp>
        <p:nvSpPr>
          <p:cNvPr id="28" name="正方形/長方形 27"/>
          <p:cNvSpPr/>
          <p:nvPr/>
        </p:nvSpPr>
        <p:spPr>
          <a:xfrm rot="13032132">
            <a:off x="4822419" y="3603514"/>
            <a:ext cx="677590" cy="240261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293102">
            <a:off x="5492993" y="2914171"/>
            <a:ext cx="359438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7021735">
            <a:off x="5958912" y="3160800"/>
            <a:ext cx="201706" cy="5811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 rot="20945210">
            <a:off x="6561241" y="4459672"/>
            <a:ext cx="858604" cy="419572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42609">
            <a:off x="5004951" y="3870158"/>
            <a:ext cx="840917" cy="343050"/>
          </a:xfrm>
          <a:prstGeom prst="rect">
            <a:avLst/>
          </a:prstGeom>
        </p:spPr>
      </p:pic>
      <p:sp>
        <p:nvSpPr>
          <p:cNvPr id="33" name="正方形/長方形 32"/>
          <p:cNvSpPr/>
          <p:nvPr/>
        </p:nvSpPr>
        <p:spPr>
          <a:xfrm rot="19760502">
            <a:off x="6228347" y="4016491"/>
            <a:ext cx="301546" cy="5689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 rot="4022360">
            <a:off x="5953596" y="3249923"/>
            <a:ext cx="283253" cy="94525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264492">
            <a:off x="5992501" y="4304477"/>
            <a:ext cx="1055519" cy="329213"/>
          </a:xfrm>
          <a:prstGeom prst="rect">
            <a:avLst/>
          </a:prstGeom>
        </p:spPr>
      </p:pic>
      <p:sp>
        <p:nvSpPr>
          <p:cNvPr id="36" name="正方形/長方形 35"/>
          <p:cNvSpPr/>
          <p:nvPr/>
        </p:nvSpPr>
        <p:spPr>
          <a:xfrm rot="9033098">
            <a:off x="6092140" y="3679964"/>
            <a:ext cx="552925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 rot="17088104">
            <a:off x="5843030" y="2409650"/>
            <a:ext cx="425593" cy="11655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 rot="20816737">
            <a:off x="6279888" y="2331204"/>
            <a:ext cx="16191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 rot="7836928">
            <a:off x="6562010" y="3479793"/>
            <a:ext cx="1016631" cy="442921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637611">
            <a:off x="4825035" y="4220060"/>
            <a:ext cx="840917" cy="326060"/>
          </a:xfrm>
          <a:prstGeom prst="rect">
            <a:avLst/>
          </a:prstGeom>
        </p:spPr>
      </p:pic>
      <p:sp>
        <p:nvSpPr>
          <p:cNvPr id="41" name="正方形/長方形 40"/>
          <p:cNvSpPr/>
          <p:nvPr/>
        </p:nvSpPr>
        <p:spPr>
          <a:xfrm rot="11955504">
            <a:off x="6217704" y="2586617"/>
            <a:ext cx="242060" cy="6736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 rot="17817362">
            <a:off x="6529853" y="2753550"/>
            <a:ext cx="335386" cy="75878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459494">
            <a:off x="6036205" y="3477147"/>
            <a:ext cx="1249788" cy="264269"/>
          </a:xfrm>
          <a:prstGeom prst="rect">
            <a:avLst/>
          </a:prstGeom>
        </p:spPr>
      </p:pic>
      <p:sp>
        <p:nvSpPr>
          <p:cNvPr id="44" name="正方形/長方形 43"/>
          <p:cNvSpPr/>
          <p:nvPr/>
        </p:nvSpPr>
        <p:spPr>
          <a:xfrm rot="4908975">
            <a:off x="7156513" y="4113930"/>
            <a:ext cx="654691" cy="244241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 rot="4691546">
            <a:off x="4243017" y="3317083"/>
            <a:ext cx="335386" cy="94525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 rot="15943854">
            <a:off x="4853410" y="4420255"/>
            <a:ext cx="291966" cy="50188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 rot="205712">
            <a:off x="5774079" y="2266388"/>
            <a:ext cx="249879" cy="91522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 rot="7526324">
            <a:off x="4302181" y="4182039"/>
            <a:ext cx="264836" cy="97831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 rot="15141309">
            <a:off x="5520259" y="3958253"/>
            <a:ext cx="242060" cy="6736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 rot="21003167">
            <a:off x="5705223" y="3780140"/>
            <a:ext cx="335386" cy="75878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 rot="4608552">
            <a:off x="5201821" y="3399899"/>
            <a:ext cx="369414" cy="79646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 rot="15860860">
            <a:off x="4216072" y="4381273"/>
            <a:ext cx="321589" cy="42288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 rot="122718">
            <a:off x="5892101" y="2517494"/>
            <a:ext cx="210546" cy="10080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 rot="7443330">
            <a:off x="6707476" y="3953432"/>
            <a:ext cx="223149" cy="107757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 rot="15058315">
            <a:off x="6862582" y="3884528"/>
            <a:ext cx="266619" cy="56759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 rot="20920173">
            <a:off x="6090037" y="4333685"/>
            <a:ext cx="282593" cy="8357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 rot="8639473">
            <a:off x="5069012" y="3720830"/>
            <a:ext cx="757440" cy="29335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54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3574204" y="5120640"/>
            <a:ext cx="5137266" cy="11897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5699358" y="349135"/>
            <a:ext cx="756000" cy="44888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3000000"/>
            </a:lightRig>
          </a:scene3d>
          <a:sp3d prstMaterial="metal"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 rot="4505116">
            <a:off x="4237939" y="-37673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rot="4505116">
            <a:off x="4237938" y="668298"/>
            <a:ext cx="780530" cy="26628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 rot="4505116">
            <a:off x="4237939" y="1374269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 rot="4505116">
            <a:off x="4237939" y="2080240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 rot="4505116">
            <a:off x="4237939" y="2786211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 rot="4505116">
            <a:off x="4237939" y="3492182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 rot="4505116">
            <a:off x="4237939" y="4198156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 rot="17094884" flipH="1">
            <a:off x="7178262" y="-43177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 rot="17094884" flipH="1">
            <a:off x="7178261" y="662794"/>
            <a:ext cx="780530" cy="26628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rot="17094884" flipH="1">
            <a:off x="7178262" y="1368765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 rot="17094884" flipH="1">
            <a:off x="7178262" y="2074736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 rot="17094884" flipH="1">
            <a:off x="7178262" y="2780707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17094884" flipH="1">
            <a:off x="7178262" y="3486678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 rot="17094884" flipH="1">
            <a:off x="7178262" y="4192652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5752138" y="551838"/>
            <a:ext cx="631767" cy="52338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5699358" y="5478090"/>
            <a:ext cx="756000" cy="44888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outerShdw blurRad="254000" dir="5400000" sx="120000" sy="120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3600000"/>
            </a:lightRig>
          </a:scene3d>
          <a:sp3d>
            <a:bevelT w="1397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25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正方形/長方形 52"/>
          <p:cNvSpPr/>
          <p:nvPr/>
        </p:nvSpPr>
        <p:spPr>
          <a:xfrm>
            <a:off x="3228994" y="1079499"/>
            <a:ext cx="5760000" cy="4760191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 rot="180000">
            <a:off x="3339724" y="1982487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 rot="120000">
            <a:off x="4100206" y="1982541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 rot="60000">
            <a:off x="4910564" y="1965949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-180000">
            <a:off x="8035619" y="1982487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 rot="-120000">
            <a:off x="7275138" y="1982541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 rot="-60000">
            <a:off x="6464780" y="1965949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5687672" y="2015835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 rot="21240000" flipV="1">
            <a:off x="3368252" y="628388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 rot="21360000" flipV="1">
            <a:off x="4097054" y="627700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 rot="21480000" flipV="1">
            <a:off x="4908986" y="610662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 rot="360000" flipV="1">
            <a:off x="8007091" y="628388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 rot="240000" flipV="1">
            <a:off x="7278290" y="627700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 rot="120000" flipV="1">
            <a:off x="6466357" y="610662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 flipV="1">
            <a:off x="5687672" y="660400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 rot="5400000">
            <a:off x="5772725" y="-927732"/>
            <a:ext cx="631767" cy="5579308"/>
          </a:xfrm>
          <a:prstGeom prst="rect">
            <a:avLst/>
          </a:prstGeom>
          <a:solidFill>
            <a:srgbClr val="262626"/>
          </a:solidFill>
          <a:ln>
            <a:solidFill>
              <a:schemeClr val="tx1"/>
            </a:solidFill>
          </a:ln>
          <a:effectLst>
            <a:reflection blurRad="127000" stA="80000" endPos="50000" dir="5400000" sy="-100000" algn="bl" rotWithShape="0"/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 rot="5400000">
            <a:off x="8451677" y="1730212"/>
            <a:ext cx="756000" cy="26342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 rot="5400000">
            <a:off x="2933891" y="1730212"/>
            <a:ext cx="756000" cy="26342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66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V="1">
            <a:off x="3230631" y="578873"/>
            <a:ext cx="5730737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46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694" y="4395878"/>
            <a:ext cx="1402202" cy="1891448"/>
          </a:xfrm>
          <a:prstGeom prst="rect">
            <a:avLst/>
          </a:prstGeom>
          <a:ln>
            <a:noFill/>
          </a:ln>
          <a:effectLst>
            <a:outerShdw blurRad="190500" dist="190500" dir="10800000" algn="ctr">
              <a:srgbClr val="000000">
                <a:alpha val="2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1400000"/>
            </a:lightRig>
          </a:scene3d>
          <a:sp3d prstMaterial="matte">
            <a:bevelT w="381000" h="635000"/>
          </a:sp3d>
        </p:spPr>
      </p:pic>
      <p:sp>
        <p:nvSpPr>
          <p:cNvPr id="2" name="雲 1"/>
          <p:cNvSpPr/>
          <p:nvPr/>
        </p:nvSpPr>
        <p:spPr>
          <a:xfrm>
            <a:off x="5771212" y="599608"/>
            <a:ext cx="689547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雲 4"/>
          <p:cNvSpPr/>
          <p:nvPr/>
        </p:nvSpPr>
        <p:spPr>
          <a:xfrm>
            <a:off x="5563848" y="1146746"/>
            <a:ext cx="776992" cy="906905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雲 5"/>
          <p:cNvSpPr/>
          <p:nvPr/>
        </p:nvSpPr>
        <p:spPr>
          <a:xfrm>
            <a:off x="6028382" y="1004340"/>
            <a:ext cx="792142" cy="918139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雲 6"/>
          <p:cNvSpPr/>
          <p:nvPr/>
        </p:nvSpPr>
        <p:spPr>
          <a:xfrm>
            <a:off x="6355830" y="1596453"/>
            <a:ext cx="689547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雲 8"/>
          <p:cNvSpPr/>
          <p:nvPr/>
        </p:nvSpPr>
        <p:spPr>
          <a:xfrm>
            <a:off x="5279036" y="1746353"/>
            <a:ext cx="1061804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雲 9"/>
          <p:cNvSpPr/>
          <p:nvPr/>
        </p:nvSpPr>
        <p:spPr>
          <a:xfrm>
            <a:off x="6340841" y="2173573"/>
            <a:ext cx="899408" cy="8731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雲 10"/>
          <p:cNvSpPr/>
          <p:nvPr/>
        </p:nvSpPr>
        <p:spPr>
          <a:xfrm>
            <a:off x="5930945" y="1701381"/>
            <a:ext cx="795885" cy="1191720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雲 11"/>
          <p:cNvSpPr/>
          <p:nvPr/>
        </p:nvSpPr>
        <p:spPr>
          <a:xfrm>
            <a:off x="5127097" y="2184811"/>
            <a:ext cx="901284" cy="1146744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雲 13"/>
          <p:cNvSpPr/>
          <p:nvPr/>
        </p:nvSpPr>
        <p:spPr>
          <a:xfrm>
            <a:off x="4871807" y="2728210"/>
            <a:ext cx="1059138" cy="85443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雲 14"/>
          <p:cNvSpPr/>
          <p:nvPr/>
        </p:nvSpPr>
        <p:spPr>
          <a:xfrm>
            <a:off x="6260731" y="2728210"/>
            <a:ext cx="1041352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雲 18"/>
          <p:cNvSpPr/>
          <p:nvPr/>
        </p:nvSpPr>
        <p:spPr>
          <a:xfrm>
            <a:off x="6799910" y="3219137"/>
            <a:ext cx="689547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雲 20"/>
          <p:cNvSpPr/>
          <p:nvPr/>
        </p:nvSpPr>
        <p:spPr>
          <a:xfrm>
            <a:off x="5698611" y="2548329"/>
            <a:ext cx="934537" cy="1244181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雲 22"/>
          <p:cNvSpPr/>
          <p:nvPr/>
        </p:nvSpPr>
        <p:spPr>
          <a:xfrm>
            <a:off x="4693795" y="3177914"/>
            <a:ext cx="689547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雲 24"/>
          <p:cNvSpPr/>
          <p:nvPr/>
        </p:nvSpPr>
        <p:spPr>
          <a:xfrm>
            <a:off x="5203918" y="3065493"/>
            <a:ext cx="1032455" cy="1026823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雲 26"/>
          <p:cNvSpPr/>
          <p:nvPr/>
        </p:nvSpPr>
        <p:spPr>
          <a:xfrm>
            <a:off x="6073357" y="3331555"/>
            <a:ext cx="998247" cy="11879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雲 27"/>
          <p:cNvSpPr/>
          <p:nvPr/>
        </p:nvSpPr>
        <p:spPr>
          <a:xfrm>
            <a:off x="5812428" y="3897441"/>
            <a:ext cx="689547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雲 28"/>
          <p:cNvSpPr/>
          <p:nvPr/>
        </p:nvSpPr>
        <p:spPr>
          <a:xfrm>
            <a:off x="4961508" y="3665097"/>
            <a:ext cx="1139955" cy="95186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805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0</Words>
  <Application>Microsoft Office PowerPoint</Application>
  <PresentationFormat>ワイド画面</PresentationFormat>
  <Paragraphs>0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大洋</dc:creator>
  <cp:lastModifiedBy>大洋 竹端</cp:lastModifiedBy>
  <cp:revision>85</cp:revision>
  <dcterms:created xsi:type="dcterms:W3CDTF">2025-03-11T01:56:11Z</dcterms:created>
  <dcterms:modified xsi:type="dcterms:W3CDTF">2025-10-21T01:57:01Z</dcterms:modified>
</cp:coreProperties>
</file>