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9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24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91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47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58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08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62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8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86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82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06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5FA6-3BB9-47BA-8D81-299A75D1B58A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1" name="図 380">
            <a:extLst>
              <a:ext uri="{FF2B5EF4-FFF2-40B4-BE49-F238E27FC236}">
                <a16:creationId xmlns:a16="http://schemas.microsoft.com/office/drawing/2014/main" id="{2AAD793D-CF60-E4BC-05E4-FA16D9A6F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209" y="5020653"/>
            <a:ext cx="445047" cy="938865"/>
          </a:xfrm>
          <a:prstGeom prst="rect">
            <a:avLst/>
          </a:prstGeom>
        </p:spPr>
      </p:pic>
      <p:pic>
        <p:nvPicPr>
          <p:cNvPr id="204" name="図 2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402" y="9374"/>
            <a:ext cx="292633" cy="29873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FF1339A-5385-382A-8099-CC5947319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402" y="238084"/>
            <a:ext cx="292633" cy="29873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E6DD9CD-365D-B64F-8277-182667EE1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402" y="466794"/>
            <a:ext cx="292633" cy="29873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37862CFC-338A-2DEF-938F-8A387F6A9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402" y="695504"/>
            <a:ext cx="292633" cy="29873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B6375C53-06AE-8B15-352D-45558A52B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402" y="924214"/>
            <a:ext cx="292633" cy="29873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7100DF2E-9EB5-FA73-7FDB-651AC480A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402" y="1152924"/>
            <a:ext cx="292633" cy="298730"/>
          </a:xfrm>
          <a:prstGeom prst="rect">
            <a:avLst/>
          </a:prstGeom>
        </p:spPr>
      </p:pic>
      <p:pic>
        <p:nvPicPr>
          <p:cNvPr id="464" name="図 463">
            <a:extLst>
              <a:ext uri="{FF2B5EF4-FFF2-40B4-BE49-F238E27FC236}">
                <a16:creationId xmlns:a16="http://schemas.microsoft.com/office/drawing/2014/main" id="{DD7A4720-FC7D-9E75-CAAA-85165122F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6990" y="2400970"/>
            <a:ext cx="268247" cy="268247"/>
          </a:xfrm>
          <a:prstGeom prst="rect">
            <a:avLst/>
          </a:prstGeom>
        </p:spPr>
      </p:pic>
      <p:pic>
        <p:nvPicPr>
          <p:cNvPr id="438" name="図 437">
            <a:extLst>
              <a:ext uri="{FF2B5EF4-FFF2-40B4-BE49-F238E27FC236}">
                <a16:creationId xmlns:a16="http://schemas.microsoft.com/office/drawing/2014/main" id="{CB648F40-E904-3761-C143-1CD2018240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8048" y="5048082"/>
            <a:ext cx="650798" cy="521847"/>
          </a:xfrm>
          <a:prstGeom prst="rect">
            <a:avLst/>
          </a:prstGeom>
        </p:spPr>
      </p:pic>
      <p:pic>
        <p:nvPicPr>
          <p:cNvPr id="439" name="図 438">
            <a:extLst>
              <a:ext uri="{FF2B5EF4-FFF2-40B4-BE49-F238E27FC236}">
                <a16:creationId xmlns:a16="http://schemas.microsoft.com/office/drawing/2014/main" id="{858D2CC0-A2D0-1F20-1BB0-270058136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0073" y="2400970"/>
            <a:ext cx="268247" cy="268247"/>
          </a:xfrm>
          <a:prstGeom prst="rect">
            <a:avLst/>
          </a:prstGeom>
        </p:spPr>
      </p:pic>
      <p:pic>
        <p:nvPicPr>
          <p:cNvPr id="443" name="図 442">
            <a:extLst>
              <a:ext uri="{FF2B5EF4-FFF2-40B4-BE49-F238E27FC236}">
                <a16:creationId xmlns:a16="http://schemas.microsoft.com/office/drawing/2014/main" id="{D7D283C0-25D6-781A-D215-9F9C623ED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3621" y="2400970"/>
            <a:ext cx="268247" cy="268247"/>
          </a:xfrm>
          <a:prstGeom prst="rect">
            <a:avLst/>
          </a:prstGeom>
        </p:spPr>
      </p:pic>
      <p:pic>
        <p:nvPicPr>
          <p:cNvPr id="431" name="図 430">
            <a:extLst>
              <a:ext uri="{FF2B5EF4-FFF2-40B4-BE49-F238E27FC236}">
                <a16:creationId xmlns:a16="http://schemas.microsoft.com/office/drawing/2014/main" id="{8748E127-D063-9D35-8FF3-665DFECF1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306" y="1379073"/>
            <a:ext cx="292633" cy="298730"/>
          </a:xfrm>
          <a:prstGeom prst="rect">
            <a:avLst/>
          </a:prstGeom>
        </p:spPr>
      </p:pic>
      <p:pic>
        <p:nvPicPr>
          <p:cNvPr id="361" name="図 360">
            <a:extLst>
              <a:ext uri="{FF2B5EF4-FFF2-40B4-BE49-F238E27FC236}">
                <a16:creationId xmlns:a16="http://schemas.microsoft.com/office/drawing/2014/main" id="{3F2D3025-0B66-C175-50F8-0850D419F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775" y="19623"/>
            <a:ext cx="292633" cy="298730"/>
          </a:xfrm>
          <a:prstGeom prst="rect">
            <a:avLst/>
          </a:prstGeom>
        </p:spPr>
      </p:pic>
      <p:pic>
        <p:nvPicPr>
          <p:cNvPr id="362" name="図 361">
            <a:extLst>
              <a:ext uri="{FF2B5EF4-FFF2-40B4-BE49-F238E27FC236}">
                <a16:creationId xmlns:a16="http://schemas.microsoft.com/office/drawing/2014/main" id="{07ED778D-BC3F-80B8-3D9E-2686B7919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775" y="241234"/>
            <a:ext cx="292633" cy="298730"/>
          </a:xfrm>
          <a:prstGeom prst="rect">
            <a:avLst/>
          </a:prstGeom>
        </p:spPr>
      </p:pic>
      <p:pic>
        <p:nvPicPr>
          <p:cNvPr id="363" name="図 362">
            <a:extLst>
              <a:ext uri="{FF2B5EF4-FFF2-40B4-BE49-F238E27FC236}">
                <a16:creationId xmlns:a16="http://schemas.microsoft.com/office/drawing/2014/main" id="{890336EC-4032-1002-EA02-D3337452F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775" y="462845"/>
            <a:ext cx="292633" cy="298730"/>
          </a:xfrm>
          <a:prstGeom prst="rect">
            <a:avLst/>
          </a:prstGeom>
        </p:spPr>
      </p:pic>
      <p:pic>
        <p:nvPicPr>
          <p:cNvPr id="364" name="図 363">
            <a:extLst>
              <a:ext uri="{FF2B5EF4-FFF2-40B4-BE49-F238E27FC236}">
                <a16:creationId xmlns:a16="http://schemas.microsoft.com/office/drawing/2014/main" id="{E3EB0D19-A90D-5789-0984-E500D7E67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775" y="684456"/>
            <a:ext cx="292633" cy="298730"/>
          </a:xfrm>
          <a:prstGeom prst="rect">
            <a:avLst/>
          </a:prstGeom>
        </p:spPr>
      </p:pic>
      <p:pic>
        <p:nvPicPr>
          <p:cNvPr id="366" name="図 365">
            <a:extLst>
              <a:ext uri="{FF2B5EF4-FFF2-40B4-BE49-F238E27FC236}">
                <a16:creationId xmlns:a16="http://schemas.microsoft.com/office/drawing/2014/main" id="{2ACCDA4C-DA51-CC2A-62E9-D1976897E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775" y="906067"/>
            <a:ext cx="292633" cy="298730"/>
          </a:xfrm>
          <a:prstGeom prst="rect">
            <a:avLst/>
          </a:prstGeom>
        </p:spPr>
      </p:pic>
      <p:pic>
        <p:nvPicPr>
          <p:cNvPr id="202" name="図 201">
            <a:extLst>
              <a:ext uri="{FF2B5EF4-FFF2-40B4-BE49-F238E27FC236}">
                <a16:creationId xmlns:a16="http://schemas.microsoft.com/office/drawing/2014/main" id="{F114907C-107B-B51F-D944-F84075CBE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967" y="457420"/>
            <a:ext cx="268247" cy="268247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2FB67639-D57E-38C3-40D2-6752D47F3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169" y="1600970"/>
            <a:ext cx="292633" cy="29873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DE5FE1B0-60E1-9993-0E35-10D00ECD4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169" y="1829680"/>
            <a:ext cx="292633" cy="29873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D43A4068-7EBC-7AC1-AAE4-8CA6AC62D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169" y="2058390"/>
            <a:ext cx="292633" cy="298730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9D095AA9-CA8D-5B7E-3C5F-A486B805F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169" y="2139780"/>
            <a:ext cx="292633" cy="298730"/>
          </a:xfrm>
          <a:prstGeom prst="rect">
            <a:avLst/>
          </a:prstGeom>
        </p:spPr>
      </p:pic>
      <p:pic>
        <p:nvPicPr>
          <p:cNvPr id="298" name="図 29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9487" y="2143775"/>
            <a:ext cx="298730" cy="292633"/>
          </a:xfrm>
          <a:prstGeom prst="rect">
            <a:avLst/>
          </a:prstGeom>
        </p:spPr>
      </p:pic>
      <p:grpSp>
        <p:nvGrpSpPr>
          <p:cNvPr id="11" name="グループ化 10"/>
          <p:cNvGrpSpPr/>
          <p:nvPr/>
        </p:nvGrpSpPr>
        <p:grpSpPr>
          <a:xfrm>
            <a:off x="12420355" y="759639"/>
            <a:ext cx="720000" cy="1438739"/>
            <a:chOff x="10403874" y="1990906"/>
            <a:chExt cx="720000" cy="1438739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10403874" y="1990906"/>
              <a:ext cx="720000" cy="720000"/>
              <a:chOff x="9702673" y="5595651"/>
              <a:chExt cx="720000" cy="720000"/>
            </a:xfrm>
          </p:grpSpPr>
          <p:sp>
            <p:nvSpPr>
              <p:cNvPr id="2" name="正方形/長方形 1"/>
              <p:cNvSpPr/>
              <p:nvPr/>
            </p:nvSpPr>
            <p:spPr>
              <a:xfrm>
                <a:off x="9702673" y="5595651"/>
                <a:ext cx="720000" cy="720000"/>
              </a:xfrm>
              <a:prstGeom prst="rect">
                <a:avLst/>
              </a:prstGeom>
              <a:solidFill>
                <a:srgbClr val="5B9BD5">
                  <a:alpha val="4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33" name="図 23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70633" y="5763611"/>
                <a:ext cx="384081" cy="384081"/>
              </a:xfrm>
              <a:prstGeom prst="rect">
                <a:avLst/>
              </a:prstGeom>
            </p:spPr>
          </p:pic>
        </p:grpSp>
        <p:grpSp>
          <p:nvGrpSpPr>
            <p:cNvPr id="234" name="グループ化 233"/>
            <p:cNvGrpSpPr/>
            <p:nvPr/>
          </p:nvGrpSpPr>
          <p:grpSpPr>
            <a:xfrm>
              <a:off x="10403874" y="2709645"/>
              <a:ext cx="720000" cy="720000"/>
              <a:chOff x="9702673" y="5595651"/>
              <a:chExt cx="720000" cy="720000"/>
            </a:xfrm>
          </p:grpSpPr>
          <p:sp>
            <p:nvSpPr>
              <p:cNvPr id="235" name="正方形/長方形 234"/>
              <p:cNvSpPr/>
              <p:nvPr/>
            </p:nvSpPr>
            <p:spPr>
              <a:xfrm>
                <a:off x="9702673" y="5595651"/>
                <a:ext cx="720000" cy="720000"/>
              </a:xfrm>
              <a:prstGeom prst="rect">
                <a:avLst/>
              </a:prstGeom>
              <a:solidFill>
                <a:srgbClr val="5B9BD5">
                  <a:alpha val="4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36" name="図 23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70633" y="5763611"/>
                <a:ext cx="384081" cy="384081"/>
              </a:xfrm>
              <a:prstGeom prst="rect">
                <a:avLst/>
              </a:prstGeom>
            </p:spPr>
          </p:pic>
        </p:grpSp>
        <p:pic>
          <p:nvPicPr>
            <p:cNvPr id="237" name="図 23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574882" y="2519852"/>
              <a:ext cx="377985" cy="377985"/>
            </a:xfrm>
            <a:prstGeom prst="rect">
              <a:avLst/>
            </a:prstGeom>
          </p:spPr>
        </p:pic>
      </p:grpSp>
      <p:grpSp>
        <p:nvGrpSpPr>
          <p:cNvPr id="12" name="グループ化 11"/>
          <p:cNvGrpSpPr/>
          <p:nvPr/>
        </p:nvGrpSpPr>
        <p:grpSpPr>
          <a:xfrm>
            <a:off x="12417244" y="2425754"/>
            <a:ext cx="720000" cy="720000"/>
            <a:chOff x="10556274" y="2143306"/>
            <a:chExt cx="720000" cy="720000"/>
          </a:xfrm>
        </p:grpSpPr>
        <p:sp>
          <p:nvSpPr>
            <p:cNvPr id="238" name="正方形/長方形 237"/>
            <p:cNvSpPr/>
            <p:nvPr/>
          </p:nvSpPr>
          <p:spPr>
            <a:xfrm>
              <a:off x="10556274" y="2143306"/>
              <a:ext cx="720000" cy="720000"/>
            </a:xfrm>
            <a:prstGeom prst="rect">
              <a:avLst/>
            </a:prstGeom>
            <a:solidFill>
              <a:srgbClr val="5B9BD5">
                <a:alpha val="4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39" name="図 23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24234" y="2311266"/>
              <a:ext cx="384081" cy="384081"/>
            </a:xfrm>
            <a:prstGeom prst="rect">
              <a:avLst/>
            </a:prstGeom>
          </p:spPr>
        </p:pic>
      </p:grpSp>
      <p:pic>
        <p:nvPicPr>
          <p:cNvPr id="250" name="図 24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47348" y="290253"/>
            <a:ext cx="952518" cy="99781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1EDB11C2-2DE5-7D3D-A249-E96DBB2C0B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29343" y="2143775"/>
            <a:ext cx="298730" cy="292633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7E928248-C765-2EDD-C5D6-3A9403C2E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9264" y="2137735"/>
            <a:ext cx="292633" cy="29873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62324E02-8982-4277-D9DD-15785961B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9264" y="2338901"/>
            <a:ext cx="292633" cy="298730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AAAD79A7-F9C3-25F3-3A5A-01BC56324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718" y="5913733"/>
            <a:ext cx="445047" cy="938865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573242EA-CC3F-C154-7A78-882BC90C0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0486" y="4564184"/>
            <a:ext cx="445047" cy="938865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72033E52-8379-44EE-818B-CACB62791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5998" y="4745487"/>
            <a:ext cx="445047" cy="938865"/>
          </a:xfrm>
          <a:prstGeom prst="rect">
            <a:avLst/>
          </a:prstGeom>
        </p:spPr>
      </p:pic>
      <p:pic>
        <p:nvPicPr>
          <p:cNvPr id="129" name="図 128">
            <a:extLst>
              <a:ext uri="{FF2B5EF4-FFF2-40B4-BE49-F238E27FC236}">
                <a16:creationId xmlns:a16="http://schemas.microsoft.com/office/drawing/2014/main" id="{B3041E78-F844-335D-BD94-A48E67A24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384" y="5512818"/>
            <a:ext cx="445047" cy="938865"/>
          </a:xfrm>
          <a:prstGeom prst="rect">
            <a:avLst/>
          </a:prstGeom>
        </p:spPr>
      </p:pic>
      <p:pic>
        <p:nvPicPr>
          <p:cNvPr id="130" name="図 129">
            <a:extLst>
              <a:ext uri="{FF2B5EF4-FFF2-40B4-BE49-F238E27FC236}">
                <a16:creationId xmlns:a16="http://schemas.microsoft.com/office/drawing/2014/main" id="{54AA8E35-BE78-1FCD-5A0F-07A6C04E6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586" y="5099241"/>
            <a:ext cx="445047" cy="938865"/>
          </a:xfrm>
          <a:prstGeom prst="rect">
            <a:avLst/>
          </a:prstGeom>
        </p:spPr>
      </p:pic>
      <p:pic>
        <p:nvPicPr>
          <p:cNvPr id="133" name="図 132">
            <a:extLst>
              <a:ext uri="{FF2B5EF4-FFF2-40B4-BE49-F238E27FC236}">
                <a16:creationId xmlns:a16="http://schemas.microsoft.com/office/drawing/2014/main" id="{B5C4EC48-B971-C50E-C576-8727EC67C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475" y="46481"/>
            <a:ext cx="445047" cy="938865"/>
          </a:xfrm>
          <a:prstGeom prst="rect">
            <a:avLst/>
          </a:prstGeom>
        </p:spPr>
      </p:pic>
      <p:pic>
        <p:nvPicPr>
          <p:cNvPr id="136" name="図 135">
            <a:extLst>
              <a:ext uri="{FF2B5EF4-FFF2-40B4-BE49-F238E27FC236}">
                <a16:creationId xmlns:a16="http://schemas.microsoft.com/office/drawing/2014/main" id="{2CF27864-B014-DD73-CF58-0E61747EC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181" y="1277186"/>
            <a:ext cx="445047" cy="938865"/>
          </a:xfrm>
          <a:prstGeom prst="rect">
            <a:avLst/>
          </a:prstGeom>
        </p:spPr>
      </p:pic>
      <p:pic>
        <p:nvPicPr>
          <p:cNvPr id="138" name="図 137">
            <a:extLst>
              <a:ext uri="{FF2B5EF4-FFF2-40B4-BE49-F238E27FC236}">
                <a16:creationId xmlns:a16="http://schemas.microsoft.com/office/drawing/2014/main" id="{4FBB1A9D-A990-B399-C2F9-D6CDD871C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735" y="1817667"/>
            <a:ext cx="445047" cy="938865"/>
          </a:xfrm>
          <a:prstGeom prst="rect">
            <a:avLst/>
          </a:prstGeom>
        </p:spPr>
      </p:pic>
      <p:pic>
        <p:nvPicPr>
          <p:cNvPr id="140" name="図 139">
            <a:extLst>
              <a:ext uri="{FF2B5EF4-FFF2-40B4-BE49-F238E27FC236}">
                <a16:creationId xmlns:a16="http://schemas.microsoft.com/office/drawing/2014/main" id="{802272D0-7522-099D-1EBA-F3644FC6D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29" y="2230053"/>
            <a:ext cx="445047" cy="938865"/>
          </a:xfrm>
          <a:prstGeom prst="rect">
            <a:avLst/>
          </a:prstGeom>
        </p:spPr>
      </p:pic>
      <p:pic>
        <p:nvPicPr>
          <p:cNvPr id="141" name="図 140">
            <a:extLst>
              <a:ext uri="{FF2B5EF4-FFF2-40B4-BE49-F238E27FC236}">
                <a16:creationId xmlns:a16="http://schemas.microsoft.com/office/drawing/2014/main" id="{D77A1B0A-8E5B-F308-E2D7-5764A2F32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616" y="2132779"/>
            <a:ext cx="445047" cy="938865"/>
          </a:xfrm>
          <a:prstGeom prst="rect">
            <a:avLst/>
          </a:prstGeom>
        </p:spPr>
      </p:pic>
      <p:pic>
        <p:nvPicPr>
          <p:cNvPr id="142" name="図 141">
            <a:extLst>
              <a:ext uri="{FF2B5EF4-FFF2-40B4-BE49-F238E27FC236}">
                <a16:creationId xmlns:a16="http://schemas.microsoft.com/office/drawing/2014/main" id="{39D4C37A-8008-F39F-AC40-3AD63A3B6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299" y="3172078"/>
            <a:ext cx="445047" cy="938865"/>
          </a:xfrm>
          <a:prstGeom prst="rect">
            <a:avLst/>
          </a:prstGeom>
        </p:spPr>
      </p:pic>
      <p:pic>
        <p:nvPicPr>
          <p:cNvPr id="143" name="図 142">
            <a:extLst>
              <a:ext uri="{FF2B5EF4-FFF2-40B4-BE49-F238E27FC236}">
                <a16:creationId xmlns:a16="http://schemas.microsoft.com/office/drawing/2014/main" id="{38898220-E5F6-DE5D-E9E6-45CBFBFD2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798" y="3708623"/>
            <a:ext cx="445047" cy="938865"/>
          </a:xfrm>
          <a:prstGeom prst="rect">
            <a:avLst/>
          </a:prstGeom>
        </p:spPr>
      </p:pic>
      <p:pic>
        <p:nvPicPr>
          <p:cNvPr id="144" name="図 143">
            <a:extLst>
              <a:ext uri="{FF2B5EF4-FFF2-40B4-BE49-F238E27FC236}">
                <a16:creationId xmlns:a16="http://schemas.microsoft.com/office/drawing/2014/main" id="{E646E7C4-58B1-B5A0-4124-965F1E86A6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9957" y="2879445"/>
            <a:ext cx="298730" cy="292633"/>
          </a:xfrm>
          <a:prstGeom prst="rect">
            <a:avLst/>
          </a:prstGeom>
        </p:spPr>
      </p:pic>
      <p:pic>
        <p:nvPicPr>
          <p:cNvPr id="145" name="図 144">
            <a:extLst>
              <a:ext uri="{FF2B5EF4-FFF2-40B4-BE49-F238E27FC236}">
                <a16:creationId xmlns:a16="http://schemas.microsoft.com/office/drawing/2014/main" id="{0B3DA287-BE59-1A3C-55AE-D85D0D61E6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338" y="2879445"/>
            <a:ext cx="298730" cy="292633"/>
          </a:xfrm>
          <a:prstGeom prst="rect">
            <a:avLst/>
          </a:prstGeom>
        </p:spPr>
      </p:pic>
      <p:pic>
        <p:nvPicPr>
          <p:cNvPr id="146" name="図 145">
            <a:extLst>
              <a:ext uri="{FF2B5EF4-FFF2-40B4-BE49-F238E27FC236}">
                <a16:creationId xmlns:a16="http://schemas.microsoft.com/office/drawing/2014/main" id="{BA4A3999-3F52-4196-2438-3A36701075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633" y="2879445"/>
            <a:ext cx="298730" cy="292633"/>
          </a:xfrm>
          <a:prstGeom prst="rect">
            <a:avLst/>
          </a:prstGeom>
        </p:spPr>
      </p:pic>
      <p:pic>
        <p:nvPicPr>
          <p:cNvPr id="147" name="図 146">
            <a:extLst>
              <a:ext uri="{FF2B5EF4-FFF2-40B4-BE49-F238E27FC236}">
                <a16:creationId xmlns:a16="http://schemas.microsoft.com/office/drawing/2014/main" id="{AE428E2D-EE1F-0530-4BB0-859BE662D0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928" y="2879445"/>
            <a:ext cx="298730" cy="292633"/>
          </a:xfrm>
          <a:prstGeom prst="rect">
            <a:avLst/>
          </a:prstGeom>
        </p:spPr>
      </p:pic>
      <p:pic>
        <p:nvPicPr>
          <p:cNvPr id="149" name="図 148">
            <a:extLst>
              <a:ext uri="{FF2B5EF4-FFF2-40B4-BE49-F238E27FC236}">
                <a16:creationId xmlns:a16="http://schemas.microsoft.com/office/drawing/2014/main" id="{04DB88E2-C858-3F03-1504-A1A377F82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" y="3162894"/>
            <a:ext cx="268247" cy="268247"/>
          </a:xfrm>
          <a:prstGeom prst="rect">
            <a:avLst/>
          </a:prstGeom>
        </p:spPr>
      </p:pic>
      <p:pic>
        <p:nvPicPr>
          <p:cNvPr id="150" name="図 149">
            <a:extLst>
              <a:ext uri="{FF2B5EF4-FFF2-40B4-BE49-F238E27FC236}">
                <a16:creationId xmlns:a16="http://schemas.microsoft.com/office/drawing/2014/main" id="{FD96973E-15A9-F609-3F47-DF87AAF83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538" y="3162894"/>
            <a:ext cx="268247" cy="268247"/>
          </a:xfrm>
          <a:prstGeom prst="rect">
            <a:avLst/>
          </a:prstGeom>
        </p:spPr>
      </p:pic>
      <p:pic>
        <p:nvPicPr>
          <p:cNvPr id="151" name="図 150">
            <a:extLst>
              <a:ext uri="{FF2B5EF4-FFF2-40B4-BE49-F238E27FC236}">
                <a16:creationId xmlns:a16="http://schemas.microsoft.com/office/drawing/2014/main" id="{9E37B6BD-4D81-CAA7-B747-E349F1B87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25" y="3162894"/>
            <a:ext cx="268247" cy="268247"/>
          </a:xfrm>
          <a:prstGeom prst="rect">
            <a:avLst/>
          </a:prstGeom>
        </p:spPr>
      </p:pic>
      <p:pic>
        <p:nvPicPr>
          <p:cNvPr id="152" name="図 151">
            <a:extLst>
              <a:ext uri="{FF2B5EF4-FFF2-40B4-BE49-F238E27FC236}">
                <a16:creationId xmlns:a16="http://schemas.microsoft.com/office/drawing/2014/main" id="{3D412CAF-C99E-4243-375B-CC5138FB4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12" y="3162894"/>
            <a:ext cx="268247" cy="268247"/>
          </a:xfrm>
          <a:prstGeom prst="rect">
            <a:avLst/>
          </a:prstGeom>
        </p:spPr>
      </p:pic>
      <p:pic>
        <p:nvPicPr>
          <p:cNvPr id="154" name="図 153">
            <a:extLst>
              <a:ext uri="{FF2B5EF4-FFF2-40B4-BE49-F238E27FC236}">
                <a16:creationId xmlns:a16="http://schemas.microsoft.com/office/drawing/2014/main" id="{4EDA6AF3-1EFF-7F73-3E12-CCFC79EF86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4887" y="2860548"/>
            <a:ext cx="298730" cy="292633"/>
          </a:xfrm>
          <a:prstGeom prst="rect">
            <a:avLst/>
          </a:prstGeom>
        </p:spPr>
      </p:pic>
      <p:pic>
        <p:nvPicPr>
          <p:cNvPr id="155" name="図 154">
            <a:extLst>
              <a:ext uri="{FF2B5EF4-FFF2-40B4-BE49-F238E27FC236}">
                <a16:creationId xmlns:a16="http://schemas.microsoft.com/office/drawing/2014/main" id="{A4411628-63D1-F621-814B-7CCB3A891E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9182" y="2860548"/>
            <a:ext cx="298730" cy="292633"/>
          </a:xfrm>
          <a:prstGeom prst="rect">
            <a:avLst/>
          </a:prstGeom>
        </p:spPr>
      </p:pic>
      <p:pic>
        <p:nvPicPr>
          <p:cNvPr id="156" name="図 155">
            <a:extLst>
              <a:ext uri="{FF2B5EF4-FFF2-40B4-BE49-F238E27FC236}">
                <a16:creationId xmlns:a16="http://schemas.microsoft.com/office/drawing/2014/main" id="{2732E38D-440C-B952-49A1-216F193871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3477" y="2860548"/>
            <a:ext cx="298730" cy="292633"/>
          </a:xfrm>
          <a:prstGeom prst="rect">
            <a:avLst/>
          </a:prstGeom>
        </p:spPr>
      </p:pic>
      <p:pic>
        <p:nvPicPr>
          <p:cNvPr id="157" name="図 156">
            <a:extLst>
              <a:ext uri="{FF2B5EF4-FFF2-40B4-BE49-F238E27FC236}">
                <a16:creationId xmlns:a16="http://schemas.microsoft.com/office/drawing/2014/main" id="{01534312-E4AF-1AC7-CC20-B244499BB4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7772" y="2860548"/>
            <a:ext cx="298730" cy="292633"/>
          </a:xfrm>
          <a:prstGeom prst="rect">
            <a:avLst/>
          </a:prstGeom>
        </p:spPr>
      </p:pic>
      <p:pic>
        <p:nvPicPr>
          <p:cNvPr id="158" name="図 157">
            <a:extLst>
              <a:ext uri="{FF2B5EF4-FFF2-40B4-BE49-F238E27FC236}">
                <a16:creationId xmlns:a16="http://schemas.microsoft.com/office/drawing/2014/main" id="{2B32F4AD-E12D-A96D-D27A-6AE1FC42A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495" y="3143997"/>
            <a:ext cx="268247" cy="268247"/>
          </a:xfrm>
          <a:prstGeom prst="rect">
            <a:avLst/>
          </a:prstGeom>
        </p:spPr>
      </p:pic>
      <p:pic>
        <p:nvPicPr>
          <p:cNvPr id="159" name="図 158">
            <a:extLst>
              <a:ext uri="{FF2B5EF4-FFF2-40B4-BE49-F238E27FC236}">
                <a16:creationId xmlns:a16="http://schemas.microsoft.com/office/drawing/2014/main" id="{E70A209A-2368-6A73-9064-9C238C3D0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382" y="3143997"/>
            <a:ext cx="268247" cy="268247"/>
          </a:xfrm>
          <a:prstGeom prst="rect">
            <a:avLst/>
          </a:prstGeom>
        </p:spPr>
      </p:pic>
      <p:pic>
        <p:nvPicPr>
          <p:cNvPr id="160" name="図 159">
            <a:extLst>
              <a:ext uri="{FF2B5EF4-FFF2-40B4-BE49-F238E27FC236}">
                <a16:creationId xmlns:a16="http://schemas.microsoft.com/office/drawing/2014/main" id="{7F09F908-E29C-1542-A9CC-7D241486C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269" y="3143997"/>
            <a:ext cx="268247" cy="268247"/>
          </a:xfrm>
          <a:prstGeom prst="rect">
            <a:avLst/>
          </a:prstGeom>
        </p:spPr>
      </p:pic>
      <p:pic>
        <p:nvPicPr>
          <p:cNvPr id="161" name="図 160">
            <a:extLst>
              <a:ext uri="{FF2B5EF4-FFF2-40B4-BE49-F238E27FC236}">
                <a16:creationId xmlns:a16="http://schemas.microsoft.com/office/drawing/2014/main" id="{18395B4B-AB1C-879E-4EED-7EB6460F56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3156" y="3143997"/>
            <a:ext cx="268247" cy="268247"/>
          </a:xfrm>
          <a:prstGeom prst="rect">
            <a:avLst/>
          </a:prstGeom>
        </p:spPr>
      </p:pic>
      <p:pic>
        <p:nvPicPr>
          <p:cNvPr id="241" name="図 24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2574" y="2609164"/>
            <a:ext cx="948273" cy="819432"/>
          </a:xfrm>
          <a:prstGeom prst="rect">
            <a:avLst/>
          </a:prstGeom>
        </p:spPr>
      </p:pic>
      <p:pic>
        <p:nvPicPr>
          <p:cNvPr id="162" name="図 161">
            <a:extLst>
              <a:ext uri="{FF2B5EF4-FFF2-40B4-BE49-F238E27FC236}">
                <a16:creationId xmlns:a16="http://schemas.microsoft.com/office/drawing/2014/main" id="{2669D6E6-02DA-9BAB-F682-82F4783C7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2050" y="5434551"/>
            <a:ext cx="268247" cy="268247"/>
          </a:xfrm>
          <a:prstGeom prst="rect">
            <a:avLst/>
          </a:prstGeom>
        </p:spPr>
      </p:pic>
      <p:pic>
        <p:nvPicPr>
          <p:cNvPr id="163" name="図 162">
            <a:extLst>
              <a:ext uri="{FF2B5EF4-FFF2-40B4-BE49-F238E27FC236}">
                <a16:creationId xmlns:a16="http://schemas.microsoft.com/office/drawing/2014/main" id="{210F7059-95E1-FEBE-D94E-EAF6C2B73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857" y="2856533"/>
            <a:ext cx="292633" cy="298730"/>
          </a:xfrm>
          <a:prstGeom prst="rect">
            <a:avLst/>
          </a:prstGeom>
        </p:spPr>
      </p:pic>
      <p:pic>
        <p:nvPicPr>
          <p:cNvPr id="164" name="図 163">
            <a:extLst>
              <a:ext uri="{FF2B5EF4-FFF2-40B4-BE49-F238E27FC236}">
                <a16:creationId xmlns:a16="http://schemas.microsoft.com/office/drawing/2014/main" id="{FDD8FEF2-1583-ED40-9533-404FCC6E7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857" y="3090898"/>
            <a:ext cx="292633" cy="298730"/>
          </a:xfrm>
          <a:prstGeom prst="rect">
            <a:avLst/>
          </a:prstGeom>
        </p:spPr>
      </p:pic>
      <p:pic>
        <p:nvPicPr>
          <p:cNvPr id="165" name="図 164">
            <a:extLst>
              <a:ext uri="{FF2B5EF4-FFF2-40B4-BE49-F238E27FC236}">
                <a16:creationId xmlns:a16="http://schemas.microsoft.com/office/drawing/2014/main" id="{B74991FE-230B-892C-CC57-8F17D6566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857" y="3325263"/>
            <a:ext cx="292633" cy="298730"/>
          </a:xfrm>
          <a:prstGeom prst="rect">
            <a:avLst/>
          </a:prstGeom>
        </p:spPr>
      </p:pic>
      <p:pic>
        <p:nvPicPr>
          <p:cNvPr id="166" name="図 165">
            <a:extLst>
              <a:ext uri="{FF2B5EF4-FFF2-40B4-BE49-F238E27FC236}">
                <a16:creationId xmlns:a16="http://schemas.microsoft.com/office/drawing/2014/main" id="{B4836F06-4558-98F4-166C-8D372C72C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857" y="3559628"/>
            <a:ext cx="292633" cy="298730"/>
          </a:xfrm>
          <a:prstGeom prst="rect">
            <a:avLst/>
          </a:prstGeom>
        </p:spPr>
      </p:pic>
      <p:pic>
        <p:nvPicPr>
          <p:cNvPr id="167" name="図 166">
            <a:extLst>
              <a:ext uri="{FF2B5EF4-FFF2-40B4-BE49-F238E27FC236}">
                <a16:creationId xmlns:a16="http://schemas.microsoft.com/office/drawing/2014/main" id="{A19DD930-C30A-4403-8D27-FABBCF595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857" y="3793993"/>
            <a:ext cx="292633" cy="298730"/>
          </a:xfrm>
          <a:prstGeom prst="rect">
            <a:avLst/>
          </a:prstGeom>
        </p:spPr>
      </p:pic>
      <p:pic>
        <p:nvPicPr>
          <p:cNvPr id="168" name="図 167">
            <a:extLst>
              <a:ext uri="{FF2B5EF4-FFF2-40B4-BE49-F238E27FC236}">
                <a16:creationId xmlns:a16="http://schemas.microsoft.com/office/drawing/2014/main" id="{8EC5A08A-E43B-B698-B269-61258131C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857" y="4028358"/>
            <a:ext cx="292633" cy="298730"/>
          </a:xfrm>
          <a:prstGeom prst="rect">
            <a:avLst/>
          </a:prstGeom>
        </p:spPr>
      </p:pic>
      <p:pic>
        <p:nvPicPr>
          <p:cNvPr id="171" name="図 170">
            <a:extLst>
              <a:ext uri="{FF2B5EF4-FFF2-40B4-BE49-F238E27FC236}">
                <a16:creationId xmlns:a16="http://schemas.microsoft.com/office/drawing/2014/main" id="{C2C3CC85-B449-9816-878E-7FE390F92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857" y="4262723"/>
            <a:ext cx="292633" cy="298730"/>
          </a:xfrm>
          <a:prstGeom prst="rect">
            <a:avLst/>
          </a:prstGeom>
        </p:spPr>
      </p:pic>
      <p:pic>
        <p:nvPicPr>
          <p:cNvPr id="172" name="図 171">
            <a:extLst>
              <a:ext uri="{FF2B5EF4-FFF2-40B4-BE49-F238E27FC236}">
                <a16:creationId xmlns:a16="http://schemas.microsoft.com/office/drawing/2014/main" id="{64167786-B757-CCC4-78ED-2FAA9B337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857" y="4497088"/>
            <a:ext cx="292633" cy="298730"/>
          </a:xfrm>
          <a:prstGeom prst="rect">
            <a:avLst/>
          </a:prstGeom>
        </p:spPr>
      </p:pic>
      <p:pic>
        <p:nvPicPr>
          <p:cNvPr id="173" name="図 172">
            <a:extLst>
              <a:ext uri="{FF2B5EF4-FFF2-40B4-BE49-F238E27FC236}">
                <a16:creationId xmlns:a16="http://schemas.microsoft.com/office/drawing/2014/main" id="{3B6BD3C2-9D5F-9A8D-A62F-F48F68473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857" y="4731453"/>
            <a:ext cx="292633" cy="298730"/>
          </a:xfrm>
          <a:prstGeom prst="rect">
            <a:avLst/>
          </a:prstGeom>
        </p:spPr>
      </p:pic>
      <p:pic>
        <p:nvPicPr>
          <p:cNvPr id="174" name="図 173">
            <a:extLst>
              <a:ext uri="{FF2B5EF4-FFF2-40B4-BE49-F238E27FC236}">
                <a16:creationId xmlns:a16="http://schemas.microsoft.com/office/drawing/2014/main" id="{5182EF05-423E-1A1B-1FC2-9F4E766CC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857" y="4965818"/>
            <a:ext cx="292633" cy="298730"/>
          </a:xfrm>
          <a:prstGeom prst="rect">
            <a:avLst/>
          </a:prstGeom>
        </p:spPr>
      </p:pic>
      <p:pic>
        <p:nvPicPr>
          <p:cNvPr id="175" name="図 174">
            <a:extLst>
              <a:ext uri="{FF2B5EF4-FFF2-40B4-BE49-F238E27FC236}">
                <a16:creationId xmlns:a16="http://schemas.microsoft.com/office/drawing/2014/main" id="{A8EBD076-7798-2577-5572-37BF22CAE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857" y="5200183"/>
            <a:ext cx="292633" cy="298730"/>
          </a:xfrm>
          <a:prstGeom prst="rect">
            <a:avLst/>
          </a:prstGeom>
        </p:spPr>
      </p:pic>
      <p:pic>
        <p:nvPicPr>
          <p:cNvPr id="189" name="図 188">
            <a:extLst>
              <a:ext uri="{FF2B5EF4-FFF2-40B4-BE49-F238E27FC236}">
                <a16:creationId xmlns:a16="http://schemas.microsoft.com/office/drawing/2014/main" id="{7205DD5E-424B-3523-18AF-40938AA78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857" y="6142685"/>
            <a:ext cx="292633" cy="298730"/>
          </a:xfrm>
          <a:prstGeom prst="rect">
            <a:avLst/>
          </a:prstGeom>
        </p:spPr>
      </p:pic>
      <p:pic>
        <p:nvPicPr>
          <p:cNvPr id="193" name="図 192">
            <a:extLst>
              <a:ext uri="{FF2B5EF4-FFF2-40B4-BE49-F238E27FC236}">
                <a16:creationId xmlns:a16="http://schemas.microsoft.com/office/drawing/2014/main" id="{80A13630-B718-1D7B-E442-AB82D91E2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857" y="6367719"/>
            <a:ext cx="292633" cy="298730"/>
          </a:xfrm>
          <a:prstGeom prst="rect">
            <a:avLst/>
          </a:prstGeom>
        </p:spPr>
      </p:pic>
      <p:pic>
        <p:nvPicPr>
          <p:cNvPr id="194" name="図 193">
            <a:extLst>
              <a:ext uri="{FF2B5EF4-FFF2-40B4-BE49-F238E27FC236}">
                <a16:creationId xmlns:a16="http://schemas.microsoft.com/office/drawing/2014/main" id="{7883E389-CDB6-87AA-0B9C-2E6394A60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857" y="6555429"/>
            <a:ext cx="292633" cy="298730"/>
          </a:xfrm>
          <a:prstGeom prst="rect">
            <a:avLst/>
          </a:prstGeom>
        </p:spPr>
      </p:pic>
      <p:pic>
        <p:nvPicPr>
          <p:cNvPr id="199" name="図 198">
            <a:extLst>
              <a:ext uri="{FF2B5EF4-FFF2-40B4-BE49-F238E27FC236}">
                <a16:creationId xmlns:a16="http://schemas.microsoft.com/office/drawing/2014/main" id="{D78B9AF5-DD13-52AE-4D63-9F88F3D30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338" y="3676"/>
            <a:ext cx="292633" cy="298730"/>
          </a:xfrm>
          <a:prstGeom prst="rect">
            <a:avLst/>
          </a:prstGeom>
        </p:spPr>
      </p:pic>
      <p:pic>
        <p:nvPicPr>
          <p:cNvPr id="200" name="図 199">
            <a:extLst>
              <a:ext uri="{FF2B5EF4-FFF2-40B4-BE49-F238E27FC236}">
                <a16:creationId xmlns:a16="http://schemas.microsoft.com/office/drawing/2014/main" id="{E04D91E7-2790-6BCF-EFF4-5A29EEEF1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338" y="228710"/>
            <a:ext cx="292633" cy="298730"/>
          </a:xfrm>
          <a:prstGeom prst="rect">
            <a:avLst/>
          </a:prstGeom>
        </p:spPr>
      </p:pic>
      <p:pic>
        <p:nvPicPr>
          <p:cNvPr id="197" name="図 196">
            <a:extLst>
              <a:ext uri="{FF2B5EF4-FFF2-40B4-BE49-F238E27FC236}">
                <a16:creationId xmlns:a16="http://schemas.microsoft.com/office/drawing/2014/main" id="{54196595-B805-FC13-55BF-DF33F2F357C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2220"/>
          <a:stretch/>
        </p:blipFill>
        <p:spPr>
          <a:xfrm>
            <a:off x="4691256" y="321951"/>
            <a:ext cx="659668" cy="947384"/>
          </a:xfrm>
          <a:prstGeom prst="rect">
            <a:avLst/>
          </a:prstGeom>
        </p:spPr>
      </p:pic>
      <p:pic>
        <p:nvPicPr>
          <p:cNvPr id="231" name="図 230">
            <a:extLst>
              <a:ext uri="{FF2B5EF4-FFF2-40B4-BE49-F238E27FC236}">
                <a16:creationId xmlns:a16="http://schemas.microsoft.com/office/drawing/2014/main" id="{4545809D-9E6A-ECD0-E2A8-E7BD7893B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7635" y="3167077"/>
            <a:ext cx="268247" cy="268247"/>
          </a:xfrm>
          <a:prstGeom prst="rect">
            <a:avLst/>
          </a:prstGeom>
        </p:spPr>
      </p:pic>
      <p:pic>
        <p:nvPicPr>
          <p:cNvPr id="251" name="図 250">
            <a:extLst>
              <a:ext uri="{FF2B5EF4-FFF2-40B4-BE49-F238E27FC236}">
                <a16:creationId xmlns:a16="http://schemas.microsoft.com/office/drawing/2014/main" id="{5D6F879C-B867-902E-51E1-20BA39BFA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581" y="1096106"/>
            <a:ext cx="292633" cy="298730"/>
          </a:xfrm>
          <a:prstGeom prst="rect">
            <a:avLst/>
          </a:prstGeom>
        </p:spPr>
      </p:pic>
      <p:pic>
        <p:nvPicPr>
          <p:cNvPr id="252" name="図 251">
            <a:extLst>
              <a:ext uri="{FF2B5EF4-FFF2-40B4-BE49-F238E27FC236}">
                <a16:creationId xmlns:a16="http://schemas.microsoft.com/office/drawing/2014/main" id="{ADCD1324-63BC-36B0-ABD6-082696DD4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581" y="1330471"/>
            <a:ext cx="292633" cy="298730"/>
          </a:xfrm>
          <a:prstGeom prst="rect">
            <a:avLst/>
          </a:prstGeom>
        </p:spPr>
      </p:pic>
      <p:pic>
        <p:nvPicPr>
          <p:cNvPr id="253" name="図 252">
            <a:extLst>
              <a:ext uri="{FF2B5EF4-FFF2-40B4-BE49-F238E27FC236}">
                <a16:creationId xmlns:a16="http://schemas.microsoft.com/office/drawing/2014/main" id="{1129F992-D08C-8BEF-1D24-C0518F58E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581" y="1564836"/>
            <a:ext cx="292633" cy="298730"/>
          </a:xfrm>
          <a:prstGeom prst="rect">
            <a:avLst/>
          </a:prstGeom>
        </p:spPr>
      </p:pic>
      <p:pic>
        <p:nvPicPr>
          <p:cNvPr id="254" name="図 253">
            <a:extLst>
              <a:ext uri="{FF2B5EF4-FFF2-40B4-BE49-F238E27FC236}">
                <a16:creationId xmlns:a16="http://schemas.microsoft.com/office/drawing/2014/main" id="{6BD6C00A-82E1-DCCF-289A-359ADA09C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581" y="1799201"/>
            <a:ext cx="292633" cy="298730"/>
          </a:xfrm>
          <a:prstGeom prst="rect">
            <a:avLst/>
          </a:prstGeom>
        </p:spPr>
      </p:pic>
      <p:pic>
        <p:nvPicPr>
          <p:cNvPr id="255" name="図 254">
            <a:extLst>
              <a:ext uri="{FF2B5EF4-FFF2-40B4-BE49-F238E27FC236}">
                <a16:creationId xmlns:a16="http://schemas.microsoft.com/office/drawing/2014/main" id="{80E0BA5A-4598-A306-0BFF-403B7358C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581" y="2033566"/>
            <a:ext cx="292633" cy="298730"/>
          </a:xfrm>
          <a:prstGeom prst="rect">
            <a:avLst/>
          </a:prstGeom>
        </p:spPr>
      </p:pic>
      <p:pic>
        <p:nvPicPr>
          <p:cNvPr id="256" name="図 255">
            <a:extLst>
              <a:ext uri="{FF2B5EF4-FFF2-40B4-BE49-F238E27FC236}">
                <a16:creationId xmlns:a16="http://schemas.microsoft.com/office/drawing/2014/main" id="{34CC52AD-4891-94E5-8ED3-CE6609B84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581" y="2267931"/>
            <a:ext cx="292633" cy="298730"/>
          </a:xfrm>
          <a:prstGeom prst="rect">
            <a:avLst/>
          </a:prstGeom>
        </p:spPr>
      </p:pic>
      <p:pic>
        <p:nvPicPr>
          <p:cNvPr id="265" name="図 264">
            <a:extLst>
              <a:ext uri="{FF2B5EF4-FFF2-40B4-BE49-F238E27FC236}">
                <a16:creationId xmlns:a16="http://schemas.microsoft.com/office/drawing/2014/main" id="{D789908E-DF9E-959B-EC99-CF2D502E8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581" y="2502296"/>
            <a:ext cx="292633" cy="298730"/>
          </a:xfrm>
          <a:prstGeom prst="rect">
            <a:avLst/>
          </a:prstGeom>
        </p:spPr>
      </p:pic>
      <p:pic>
        <p:nvPicPr>
          <p:cNvPr id="266" name="図 265">
            <a:extLst>
              <a:ext uri="{FF2B5EF4-FFF2-40B4-BE49-F238E27FC236}">
                <a16:creationId xmlns:a16="http://schemas.microsoft.com/office/drawing/2014/main" id="{A56EB61F-B4D2-FF0E-035D-85C65F966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581" y="2736661"/>
            <a:ext cx="292633" cy="298730"/>
          </a:xfrm>
          <a:prstGeom prst="rect">
            <a:avLst/>
          </a:prstGeom>
        </p:spPr>
      </p:pic>
      <p:pic>
        <p:nvPicPr>
          <p:cNvPr id="278" name="図 277">
            <a:extLst>
              <a:ext uri="{FF2B5EF4-FFF2-40B4-BE49-F238E27FC236}">
                <a16:creationId xmlns:a16="http://schemas.microsoft.com/office/drawing/2014/main" id="{9CEC5AC3-C07F-B74A-2B82-B17972A00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581" y="2887047"/>
            <a:ext cx="292633" cy="298730"/>
          </a:xfrm>
          <a:prstGeom prst="rect">
            <a:avLst/>
          </a:prstGeom>
        </p:spPr>
      </p:pic>
      <p:pic>
        <p:nvPicPr>
          <p:cNvPr id="279" name="図 278">
            <a:extLst>
              <a:ext uri="{FF2B5EF4-FFF2-40B4-BE49-F238E27FC236}">
                <a16:creationId xmlns:a16="http://schemas.microsoft.com/office/drawing/2014/main" id="{368BDE6C-A517-0A0A-C75E-9EED0E6B37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2780" y="2891928"/>
            <a:ext cx="298730" cy="292633"/>
          </a:xfrm>
          <a:prstGeom prst="rect">
            <a:avLst/>
          </a:prstGeom>
        </p:spPr>
      </p:pic>
      <p:pic>
        <p:nvPicPr>
          <p:cNvPr id="280" name="図 279">
            <a:extLst>
              <a:ext uri="{FF2B5EF4-FFF2-40B4-BE49-F238E27FC236}">
                <a16:creationId xmlns:a16="http://schemas.microsoft.com/office/drawing/2014/main" id="{47310837-C1E3-4E37-BB73-49D109A9EF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7075" y="2891928"/>
            <a:ext cx="298730" cy="292633"/>
          </a:xfrm>
          <a:prstGeom prst="rect">
            <a:avLst/>
          </a:prstGeom>
        </p:spPr>
      </p:pic>
      <p:pic>
        <p:nvPicPr>
          <p:cNvPr id="282" name="図 281">
            <a:extLst>
              <a:ext uri="{FF2B5EF4-FFF2-40B4-BE49-F238E27FC236}">
                <a16:creationId xmlns:a16="http://schemas.microsoft.com/office/drawing/2014/main" id="{A6942EBD-6D74-0993-DC7E-23F26D6785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1370" y="2891928"/>
            <a:ext cx="298730" cy="292633"/>
          </a:xfrm>
          <a:prstGeom prst="rect">
            <a:avLst/>
          </a:prstGeom>
        </p:spPr>
      </p:pic>
      <p:pic>
        <p:nvPicPr>
          <p:cNvPr id="283" name="図 282">
            <a:extLst>
              <a:ext uri="{FF2B5EF4-FFF2-40B4-BE49-F238E27FC236}">
                <a16:creationId xmlns:a16="http://schemas.microsoft.com/office/drawing/2014/main" id="{85B4FBF2-0845-C3FE-C0A1-CDAB0E094B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5665" y="2891928"/>
            <a:ext cx="298730" cy="292633"/>
          </a:xfrm>
          <a:prstGeom prst="rect">
            <a:avLst/>
          </a:prstGeom>
        </p:spPr>
      </p:pic>
      <p:pic>
        <p:nvPicPr>
          <p:cNvPr id="308" name="図 307">
            <a:extLst>
              <a:ext uri="{FF2B5EF4-FFF2-40B4-BE49-F238E27FC236}">
                <a16:creationId xmlns:a16="http://schemas.microsoft.com/office/drawing/2014/main" id="{01D02A7D-E6A8-ACD4-3AD7-B104A9A33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388" y="3167077"/>
            <a:ext cx="268247" cy="268247"/>
          </a:xfrm>
          <a:prstGeom prst="rect">
            <a:avLst/>
          </a:prstGeom>
        </p:spPr>
      </p:pic>
      <p:pic>
        <p:nvPicPr>
          <p:cNvPr id="317" name="図 316">
            <a:extLst>
              <a:ext uri="{FF2B5EF4-FFF2-40B4-BE49-F238E27FC236}">
                <a16:creationId xmlns:a16="http://schemas.microsoft.com/office/drawing/2014/main" id="{733D5F1A-8A8E-1A69-5E40-9CFAC92FF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275" y="3167077"/>
            <a:ext cx="268247" cy="268247"/>
          </a:xfrm>
          <a:prstGeom prst="rect">
            <a:avLst/>
          </a:prstGeom>
        </p:spPr>
      </p:pic>
      <p:pic>
        <p:nvPicPr>
          <p:cNvPr id="322" name="図 321">
            <a:extLst>
              <a:ext uri="{FF2B5EF4-FFF2-40B4-BE49-F238E27FC236}">
                <a16:creationId xmlns:a16="http://schemas.microsoft.com/office/drawing/2014/main" id="{3DF21E41-4C71-7639-65FE-0AE330267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162" y="3167077"/>
            <a:ext cx="268247" cy="268247"/>
          </a:xfrm>
          <a:prstGeom prst="rect">
            <a:avLst/>
          </a:prstGeom>
        </p:spPr>
      </p:pic>
      <p:pic>
        <p:nvPicPr>
          <p:cNvPr id="326" name="図 325">
            <a:extLst>
              <a:ext uri="{FF2B5EF4-FFF2-40B4-BE49-F238E27FC236}">
                <a16:creationId xmlns:a16="http://schemas.microsoft.com/office/drawing/2014/main" id="{3F64934A-B47F-2767-CF2A-8B8B51736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049" y="3167077"/>
            <a:ext cx="268247" cy="268247"/>
          </a:xfrm>
          <a:prstGeom prst="rect">
            <a:avLst/>
          </a:prstGeom>
        </p:spPr>
      </p:pic>
      <p:pic>
        <p:nvPicPr>
          <p:cNvPr id="329" name="図 328">
            <a:extLst>
              <a:ext uri="{FF2B5EF4-FFF2-40B4-BE49-F238E27FC236}">
                <a16:creationId xmlns:a16="http://schemas.microsoft.com/office/drawing/2014/main" id="{C005C75A-AE79-A6FE-99F3-3276EB24F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2829" y="3167077"/>
            <a:ext cx="268247" cy="268247"/>
          </a:xfrm>
          <a:prstGeom prst="rect">
            <a:avLst/>
          </a:prstGeom>
        </p:spPr>
      </p:pic>
      <p:pic>
        <p:nvPicPr>
          <p:cNvPr id="330" name="図 329">
            <a:extLst>
              <a:ext uri="{FF2B5EF4-FFF2-40B4-BE49-F238E27FC236}">
                <a16:creationId xmlns:a16="http://schemas.microsoft.com/office/drawing/2014/main" id="{13CC420F-76FE-0DEB-DBB3-CEF99E3CB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775" y="1127678"/>
            <a:ext cx="292633" cy="298730"/>
          </a:xfrm>
          <a:prstGeom prst="rect">
            <a:avLst/>
          </a:prstGeom>
        </p:spPr>
      </p:pic>
      <p:pic>
        <p:nvPicPr>
          <p:cNvPr id="331" name="図 330">
            <a:extLst>
              <a:ext uri="{FF2B5EF4-FFF2-40B4-BE49-F238E27FC236}">
                <a16:creationId xmlns:a16="http://schemas.microsoft.com/office/drawing/2014/main" id="{C87597B6-DCB6-0068-000A-38FAF0C42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775" y="1349289"/>
            <a:ext cx="292633" cy="298730"/>
          </a:xfrm>
          <a:prstGeom prst="rect">
            <a:avLst/>
          </a:prstGeom>
        </p:spPr>
      </p:pic>
      <p:pic>
        <p:nvPicPr>
          <p:cNvPr id="340" name="図 339">
            <a:extLst>
              <a:ext uri="{FF2B5EF4-FFF2-40B4-BE49-F238E27FC236}">
                <a16:creationId xmlns:a16="http://schemas.microsoft.com/office/drawing/2014/main" id="{C4E91F72-6F93-8271-CE2F-605883E77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775" y="1570900"/>
            <a:ext cx="292633" cy="298730"/>
          </a:xfrm>
          <a:prstGeom prst="rect">
            <a:avLst/>
          </a:prstGeom>
        </p:spPr>
      </p:pic>
      <p:pic>
        <p:nvPicPr>
          <p:cNvPr id="343" name="図 342">
            <a:extLst>
              <a:ext uri="{FF2B5EF4-FFF2-40B4-BE49-F238E27FC236}">
                <a16:creationId xmlns:a16="http://schemas.microsoft.com/office/drawing/2014/main" id="{C81D19E1-8994-39C6-B052-8091FB014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775" y="1792511"/>
            <a:ext cx="292633" cy="298730"/>
          </a:xfrm>
          <a:prstGeom prst="rect">
            <a:avLst/>
          </a:prstGeom>
        </p:spPr>
      </p:pic>
      <p:pic>
        <p:nvPicPr>
          <p:cNvPr id="356" name="図 355">
            <a:extLst>
              <a:ext uri="{FF2B5EF4-FFF2-40B4-BE49-F238E27FC236}">
                <a16:creationId xmlns:a16="http://schemas.microsoft.com/office/drawing/2014/main" id="{D43C250F-199D-EECC-D5A1-3279555AE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775" y="2014122"/>
            <a:ext cx="292633" cy="298730"/>
          </a:xfrm>
          <a:prstGeom prst="rect">
            <a:avLst/>
          </a:prstGeom>
        </p:spPr>
      </p:pic>
      <p:pic>
        <p:nvPicPr>
          <p:cNvPr id="357" name="図 356">
            <a:extLst>
              <a:ext uri="{FF2B5EF4-FFF2-40B4-BE49-F238E27FC236}">
                <a16:creationId xmlns:a16="http://schemas.microsoft.com/office/drawing/2014/main" id="{12875D93-28DD-20B4-9E7B-AAC25265F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775" y="2235733"/>
            <a:ext cx="292633" cy="298730"/>
          </a:xfrm>
          <a:prstGeom prst="rect">
            <a:avLst/>
          </a:prstGeom>
        </p:spPr>
      </p:pic>
      <p:pic>
        <p:nvPicPr>
          <p:cNvPr id="358" name="図 357">
            <a:extLst>
              <a:ext uri="{FF2B5EF4-FFF2-40B4-BE49-F238E27FC236}">
                <a16:creationId xmlns:a16="http://schemas.microsoft.com/office/drawing/2014/main" id="{C3D9ECE6-134D-AA62-E067-9D1CB66AC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775" y="2457344"/>
            <a:ext cx="292633" cy="298730"/>
          </a:xfrm>
          <a:prstGeom prst="rect">
            <a:avLst/>
          </a:prstGeom>
        </p:spPr>
      </p:pic>
      <p:pic>
        <p:nvPicPr>
          <p:cNvPr id="359" name="図 358">
            <a:extLst>
              <a:ext uri="{FF2B5EF4-FFF2-40B4-BE49-F238E27FC236}">
                <a16:creationId xmlns:a16="http://schemas.microsoft.com/office/drawing/2014/main" id="{4E00DABF-6857-E871-FCBD-3A0EC0643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775" y="2678955"/>
            <a:ext cx="292633" cy="298730"/>
          </a:xfrm>
          <a:prstGeom prst="rect">
            <a:avLst/>
          </a:prstGeom>
        </p:spPr>
      </p:pic>
      <p:pic>
        <p:nvPicPr>
          <p:cNvPr id="360" name="図 359">
            <a:extLst>
              <a:ext uri="{FF2B5EF4-FFF2-40B4-BE49-F238E27FC236}">
                <a16:creationId xmlns:a16="http://schemas.microsoft.com/office/drawing/2014/main" id="{689D0DE9-A468-3764-2640-D50390523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775" y="2900561"/>
            <a:ext cx="292633" cy="298730"/>
          </a:xfrm>
          <a:prstGeom prst="rect">
            <a:avLst/>
          </a:prstGeom>
        </p:spPr>
      </p:pic>
      <p:pic>
        <p:nvPicPr>
          <p:cNvPr id="367" name="図 366">
            <a:extLst>
              <a:ext uri="{FF2B5EF4-FFF2-40B4-BE49-F238E27FC236}">
                <a16:creationId xmlns:a16="http://schemas.microsoft.com/office/drawing/2014/main" id="{EC9AB9E0-EC30-16E2-9480-69264B4D6E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1900" y="2891928"/>
            <a:ext cx="298730" cy="292633"/>
          </a:xfrm>
          <a:prstGeom prst="rect">
            <a:avLst/>
          </a:prstGeom>
        </p:spPr>
      </p:pic>
      <p:pic>
        <p:nvPicPr>
          <p:cNvPr id="368" name="図 367">
            <a:extLst>
              <a:ext uri="{FF2B5EF4-FFF2-40B4-BE49-F238E27FC236}">
                <a16:creationId xmlns:a16="http://schemas.microsoft.com/office/drawing/2014/main" id="{BF52890D-9799-A147-EF6B-6D139C1A0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7284" y="3167077"/>
            <a:ext cx="268247" cy="268247"/>
          </a:xfrm>
          <a:prstGeom prst="rect">
            <a:avLst/>
          </a:prstGeom>
        </p:spPr>
      </p:pic>
      <p:pic>
        <p:nvPicPr>
          <p:cNvPr id="369" name="図 368">
            <a:extLst>
              <a:ext uri="{FF2B5EF4-FFF2-40B4-BE49-F238E27FC236}">
                <a16:creationId xmlns:a16="http://schemas.microsoft.com/office/drawing/2014/main" id="{2E91F22D-68A6-BD27-CEC9-EB43C0421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952" y="3711304"/>
            <a:ext cx="445047" cy="938865"/>
          </a:xfrm>
          <a:prstGeom prst="rect">
            <a:avLst/>
          </a:prstGeom>
        </p:spPr>
      </p:pic>
      <p:pic>
        <p:nvPicPr>
          <p:cNvPr id="370" name="図 369">
            <a:extLst>
              <a:ext uri="{FF2B5EF4-FFF2-40B4-BE49-F238E27FC236}">
                <a16:creationId xmlns:a16="http://schemas.microsoft.com/office/drawing/2014/main" id="{2FA1C028-5667-0718-631A-D8AB0F248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884" y="4627013"/>
            <a:ext cx="445047" cy="938865"/>
          </a:xfrm>
          <a:prstGeom prst="rect">
            <a:avLst/>
          </a:prstGeom>
        </p:spPr>
      </p:pic>
      <p:pic>
        <p:nvPicPr>
          <p:cNvPr id="372" name="図 371">
            <a:extLst>
              <a:ext uri="{FF2B5EF4-FFF2-40B4-BE49-F238E27FC236}">
                <a16:creationId xmlns:a16="http://schemas.microsoft.com/office/drawing/2014/main" id="{71BFC784-53AD-C435-9DCF-774E41726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445" y="4495686"/>
            <a:ext cx="445047" cy="938865"/>
          </a:xfrm>
          <a:prstGeom prst="rect">
            <a:avLst/>
          </a:prstGeom>
        </p:spPr>
      </p:pic>
      <p:pic>
        <p:nvPicPr>
          <p:cNvPr id="377" name="図 376">
            <a:extLst>
              <a:ext uri="{FF2B5EF4-FFF2-40B4-BE49-F238E27FC236}">
                <a16:creationId xmlns:a16="http://schemas.microsoft.com/office/drawing/2014/main" id="{A1624A85-9EA7-7DC6-291E-23262B70A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063" y="5675309"/>
            <a:ext cx="445047" cy="938865"/>
          </a:xfrm>
          <a:prstGeom prst="rect">
            <a:avLst/>
          </a:prstGeom>
        </p:spPr>
      </p:pic>
      <p:pic>
        <p:nvPicPr>
          <p:cNvPr id="382" name="図 381">
            <a:extLst>
              <a:ext uri="{FF2B5EF4-FFF2-40B4-BE49-F238E27FC236}">
                <a16:creationId xmlns:a16="http://schemas.microsoft.com/office/drawing/2014/main" id="{672BD6F2-949D-69BD-287A-2F5B8DE6D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990" y="5371043"/>
            <a:ext cx="445047" cy="938865"/>
          </a:xfrm>
          <a:prstGeom prst="rect">
            <a:avLst/>
          </a:prstGeom>
        </p:spPr>
      </p:pic>
      <p:pic>
        <p:nvPicPr>
          <p:cNvPr id="395" name="図 394">
            <a:extLst>
              <a:ext uri="{FF2B5EF4-FFF2-40B4-BE49-F238E27FC236}">
                <a16:creationId xmlns:a16="http://schemas.microsoft.com/office/drawing/2014/main" id="{DEF0F610-283E-0645-8C4D-29AE52396B0A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b="48125"/>
          <a:stretch>
            <a:fillRect/>
          </a:stretch>
        </p:blipFill>
        <p:spPr>
          <a:xfrm>
            <a:off x="4417979" y="6108574"/>
            <a:ext cx="4810161" cy="740052"/>
          </a:xfrm>
          <a:prstGeom prst="rect">
            <a:avLst/>
          </a:prstGeom>
        </p:spPr>
      </p:pic>
      <p:pic>
        <p:nvPicPr>
          <p:cNvPr id="402" name="図 401">
            <a:extLst>
              <a:ext uri="{FF2B5EF4-FFF2-40B4-BE49-F238E27FC236}">
                <a16:creationId xmlns:a16="http://schemas.microsoft.com/office/drawing/2014/main" id="{1123C49B-2DFA-D8A3-A9FD-569EFBD27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776" y="3139155"/>
            <a:ext cx="445047" cy="938865"/>
          </a:xfrm>
          <a:prstGeom prst="rect">
            <a:avLst/>
          </a:prstGeom>
        </p:spPr>
      </p:pic>
      <p:pic>
        <p:nvPicPr>
          <p:cNvPr id="408" name="図 407">
            <a:extLst>
              <a:ext uri="{FF2B5EF4-FFF2-40B4-BE49-F238E27FC236}">
                <a16:creationId xmlns:a16="http://schemas.microsoft.com/office/drawing/2014/main" id="{A721EC7B-0CB1-05A0-E4C2-909EF8016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571" y="2925589"/>
            <a:ext cx="445047" cy="938865"/>
          </a:xfrm>
          <a:prstGeom prst="rect">
            <a:avLst/>
          </a:prstGeom>
        </p:spPr>
      </p:pic>
      <p:pic>
        <p:nvPicPr>
          <p:cNvPr id="415" name="図 414">
            <a:extLst>
              <a:ext uri="{FF2B5EF4-FFF2-40B4-BE49-F238E27FC236}">
                <a16:creationId xmlns:a16="http://schemas.microsoft.com/office/drawing/2014/main" id="{19C0E8D5-B190-FD2C-FF7E-B2682B462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157" y="3199212"/>
            <a:ext cx="445047" cy="938865"/>
          </a:xfrm>
          <a:prstGeom prst="rect">
            <a:avLst/>
          </a:prstGeom>
        </p:spPr>
      </p:pic>
      <p:pic>
        <p:nvPicPr>
          <p:cNvPr id="416" name="図 415">
            <a:extLst>
              <a:ext uri="{FF2B5EF4-FFF2-40B4-BE49-F238E27FC236}">
                <a16:creationId xmlns:a16="http://schemas.microsoft.com/office/drawing/2014/main" id="{1DF553BB-3555-AA1B-0E65-E799F14C3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320" y="1418255"/>
            <a:ext cx="445047" cy="938865"/>
          </a:xfrm>
          <a:prstGeom prst="rect">
            <a:avLst/>
          </a:prstGeom>
        </p:spPr>
      </p:pic>
      <p:pic>
        <p:nvPicPr>
          <p:cNvPr id="417" name="図 416">
            <a:extLst>
              <a:ext uri="{FF2B5EF4-FFF2-40B4-BE49-F238E27FC236}">
                <a16:creationId xmlns:a16="http://schemas.microsoft.com/office/drawing/2014/main" id="{74D67CF7-871D-659F-50FD-AA75A7FE0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925" y="2058390"/>
            <a:ext cx="445047" cy="938865"/>
          </a:xfrm>
          <a:prstGeom prst="rect">
            <a:avLst/>
          </a:prstGeom>
        </p:spPr>
      </p:pic>
      <p:pic>
        <p:nvPicPr>
          <p:cNvPr id="418" name="図 417">
            <a:extLst>
              <a:ext uri="{FF2B5EF4-FFF2-40B4-BE49-F238E27FC236}">
                <a16:creationId xmlns:a16="http://schemas.microsoft.com/office/drawing/2014/main" id="{1E85F928-652E-5E4D-3C02-C9F63DE76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936" y="1572541"/>
            <a:ext cx="445047" cy="938865"/>
          </a:xfrm>
          <a:prstGeom prst="rect">
            <a:avLst/>
          </a:prstGeom>
        </p:spPr>
      </p:pic>
      <p:pic>
        <p:nvPicPr>
          <p:cNvPr id="419" name="図 418">
            <a:extLst>
              <a:ext uri="{FF2B5EF4-FFF2-40B4-BE49-F238E27FC236}">
                <a16:creationId xmlns:a16="http://schemas.microsoft.com/office/drawing/2014/main" id="{DAF6582E-90B5-AA48-62D1-F59FD9126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918" y="2357120"/>
            <a:ext cx="445047" cy="938865"/>
          </a:xfrm>
          <a:prstGeom prst="rect">
            <a:avLst/>
          </a:prstGeom>
        </p:spPr>
      </p:pic>
      <p:pic>
        <p:nvPicPr>
          <p:cNvPr id="420" name="図 419">
            <a:extLst>
              <a:ext uri="{FF2B5EF4-FFF2-40B4-BE49-F238E27FC236}">
                <a16:creationId xmlns:a16="http://schemas.microsoft.com/office/drawing/2014/main" id="{8580C187-F21B-3EAD-3B9B-FC01C244F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109" y="3172078"/>
            <a:ext cx="445047" cy="938865"/>
          </a:xfrm>
          <a:prstGeom prst="rect">
            <a:avLst/>
          </a:prstGeom>
        </p:spPr>
      </p:pic>
      <p:pic>
        <p:nvPicPr>
          <p:cNvPr id="421" name="図 420">
            <a:extLst>
              <a:ext uri="{FF2B5EF4-FFF2-40B4-BE49-F238E27FC236}">
                <a16:creationId xmlns:a16="http://schemas.microsoft.com/office/drawing/2014/main" id="{512C23C4-6046-28FB-6EAC-41D8863E9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67" y="1340005"/>
            <a:ext cx="445047" cy="938865"/>
          </a:xfrm>
          <a:prstGeom prst="rect">
            <a:avLst/>
          </a:prstGeom>
        </p:spPr>
      </p:pic>
      <p:pic>
        <p:nvPicPr>
          <p:cNvPr id="422" name="図 421">
            <a:extLst>
              <a:ext uri="{FF2B5EF4-FFF2-40B4-BE49-F238E27FC236}">
                <a16:creationId xmlns:a16="http://schemas.microsoft.com/office/drawing/2014/main" id="{EAF3ADF4-C491-7AA3-1E4A-3383417F1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61" y="1899700"/>
            <a:ext cx="445047" cy="938865"/>
          </a:xfrm>
          <a:prstGeom prst="rect">
            <a:avLst/>
          </a:prstGeom>
        </p:spPr>
      </p:pic>
      <p:pic>
        <p:nvPicPr>
          <p:cNvPr id="423" name="図 422">
            <a:extLst>
              <a:ext uri="{FF2B5EF4-FFF2-40B4-BE49-F238E27FC236}">
                <a16:creationId xmlns:a16="http://schemas.microsoft.com/office/drawing/2014/main" id="{3D1B6BEC-813E-3EC3-AB2A-88069838F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457" y="1452491"/>
            <a:ext cx="445047" cy="938865"/>
          </a:xfrm>
          <a:prstGeom prst="rect">
            <a:avLst/>
          </a:prstGeom>
        </p:spPr>
      </p:pic>
      <p:pic>
        <p:nvPicPr>
          <p:cNvPr id="424" name="図 423">
            <a:extLst>
              <a:ext uri="{FF2B5EF4-FFF2-40B4-BE49-F238E27FC236}">
                <a16:creationId xmlns:a16="http://schemas.microsoft.com/office/drawing/2014/main" id="{BED1C3D6-0D3B-E2E0-A810-CD0F85EF3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656" y="1069174"/>
            <a:ext cx="445047" cy="938865"/>
          </a:xfrm>
          <a:prstGeom prst="rect">
            <a:avLst/>
          </a:prstGeom>
        </p:spPr>
      </p:pic>
      <p:pic>
        <p:nvPicPr>
          <p:cNvPr id="425" name="図 424">
            <a:extLst>
              <a:ext uri="{FF2B5EF4-FFF2-40B4-BE49-F238E27FC236}">
                <a16:creationId xmlns:a16="http://schemas.microsoft.com/office/drawing/2014/main" id="{0AAC95FD-168D-889F-B396-D708F6E07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903" y="1922966"/>
            <a:ext cx="445047" cy="938865"/>
          </a:xfrm>
          <a:prstGeom prst="rect">
            <a:avLst/>
          </a:prstGeom>
        </p:spPr>
      </p:pic>
      <p:pic>
        <p:nvPicPr>
          <p:cNvPr id="427" name="図 426">
            <a:extLst>
              <a:ext uri="{FF2B5EF4-FFF2-40B4-BE49-F238E27FC236}">
                <a16:creationId xmlns:a16="http://schemas.microsoft.com/office/drawing/2014/main" id="{A278B0F6-C9A8-FA48-065F-55287FD08C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0134" y="2885767"/>
            <a:ext cx="650798" cy="521847"/>
          </a:xfrm>
          <a:prstGeom prst="rect">
            <a:avLst/>
          </a:prstGeom>
        </p:spPr>
      </p:pic>
      <p:pic>
        <p:nvPicPr>
          <p:cNvPr id="428" name="図 427">
            <a:extLst>
              <a:ext uri="{FF2B5EF4-FFF2-40B4-BE49-F238E27FC236}">
                <a16:creationId xmlns:a16="http://schemas.microsoft.com/office/drawing/2014/main" id="{0CA77ACD-8C7F-C7D0-7B77-3B31A9582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639" y="565235"/>
            <a:ext cx="445047" cy="938865"/>
          </a:xfrm>
          <a:prstGeom prst="rect">
            <a:avLst/>
          </a:prstGeom>
        </p:spPr>
      </p:pic>
      <p:pic>
        <p:nvPicPr>
          <p:cNvPr id="445" name="図 444">
            <a:extLst>
              <a:ext uri="{FF2B5EF4-FFF2-40B4-BE49-F238E27FC236}">
                <a16:creationId xmlns:a16="http://schemas.microsoft.com/office/drawing/2014/main" id="{1F49F96D-7E5D-2151-4C98-816300BC0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623" y="4958094"/>
            <a:ext cx="445047" cy="938865"/>
          </a:xfrm>
          <a:prstGeom prst="rect">
            <a:avLst/>
          </a:prstGeom>
        </p:spPr>
      </p:pic>
      <p:pic>
        <p:nvPicPr>
          <p:cNvPr id="446" name="図 445">
            <a:extLst>
              <a:ext uri="{FF2B5EF4-FFF2-40B4-BE49-F238E27FC236}">
                <a16:creationId xmlns:a16="http://schemas.microsoft.com/office/drawing/2014/main" id="{46E7D400-CD23-37AD-2741-0D5275C6E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251" y="5692047"/>
            <a:ext cx="445047" cy="938865"/>
          </a:xfrm>
          <a:prstGeom prst="rect">
            <a:avLst/>
          </a:prstGeom>
        </p:spPr>
      </p:pic>
      <p:pic>
        <p:nvPicPr>
          <p:cNvPr id="448" name="図 447">
            <a:extLst>
              <a:ext uri="{FF2B5EF4-FFF2-40B4-BE49-F238E27FC236}">
                <a16:creationId xmlns:a16="http://schemas.microsoft.com/office/drawing/2014/main" id="{75409617-12C6-CA8B-5E51-5DFB7FAFA4BA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b="19622"/>
          <a:stretch>
            <a:fillRect/>
          </a:stretch>
        </p:blipFill>
        <p:spPr>
          <a:xfrm>
            <a:off x="10803717" y="6088655"/>
            <a:ext cx="1005927" cy="769345"/>
          </a:xfrm>
          <a:prstGeom prst="rect">
            <a:avLst/>
          </a:prstGeom>
        </p:spPr>
      </p:pic>
      <p:pic>
        <p:nvPicPr>
          <p:cNvPr id="449" name="図 448">
            <a:extLst>
              <a:ext uri="{FF2B5EF4-FFF2-40B4-BE49-F238E27FC236}">
                <a16:creationId xmlns:a16="http://schemas.microsoft.com/office/drawing/2014/main" id="{F565B277-7FEA-21B7-F89F-86E632953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627" y="5729133"/>
            <a:ext cx="445047" cy="938865"/>
          </a:xfrm>
          <a:prstGeom prst="rect">
            <a:avLst/>
          </a:prstGeom>
        </p:spPr>
      </p:pic>
      <p:pic>
        <p:nvPicPr>
          <p:cNvPr id="465" name="図 464">
            <a:extLst>
              <a:ext uri="{FF2B5EF4-FFF2-40B4-BE49-F238E27FC236}">
                <a16:creationId xmlns:a16="http://schemas.microsoft.com/office/drawing/2014/main" id="{F4D5F2CE-9B60-BF10-E0AC-59E19EDB6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9264" y="2537119"/>
            <a:ext cx="292633" cy="298730"/>
          </a:xfrm>
          <a:prstGeom prst="rect">
            <a:avLst/>
          </a:prstGeom>
        </p:spPr>
      </p:pic>
      <p:pic>
        <p:nvPicPr>
          <p:cNvPr id="466" name="図 465">
            <a:extLst>
              <a:ext uri="{FF2B5EF4-FFF2-40B4-BE49-F238E27FC236}">
                <a16:creationId xmlns:a16="http://schemas.microsoft.com/office/drawing/2014/main" id="{B29CC85E-0104-0B59-9A53-4638BD85F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9264" y="2738285"/>
            <a:ext cx="292633" cy="298730"/>
          </a:xfrm>
          <a:prstGeom prst="rect">
            <a:avLst/>
          </a:prstGeom>
        </p:spPr>
      </p:pic>
      <p:pic>
        <p:nvPicPr>
          <p:cNvPr id="469" name="図 468">
            <a:extLst>
              <a:ext uri="{FF2B5EF4-FFF2-40B4-BE49-F238E27FC236}">
                <a16:creationId xmlns:a16="http://schemas.microsoft.com/office/drawing/2014/main" id="{86E2E020-A63C-029D-5CE7-2BC34F670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9264" y="2955136"/>
            <a:ext cx="292633" cy="298730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1BDE0216-8152-514F-8FB4-CB3EB30C0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9264" y="3159297"/>
            <a:ext cx="292633" cy="298730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CD356411-EC51-0EA0-78F8-F289D8251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9264" y="3360463"/>
            <a:ext cx="292633" cy="298730"/>
          </a:xfrm>
          <a:prstGeom prst="rect">
            <a:avLst/>
          </a:prstGeom>
        </p:spPr>
      </p:pic>
      <p:pic>
        <p:nvPicPr>
          <p:cNvPr id="460" name="図 459">
            <a:extLst>
              <a:ext uri="{FF2B5EF4-FFF2-40B4-BE49-F238E27FC236}">
                <a16:creationId xmlns:a16="http://schemas.microsoft.com/office/drawing/2014/main" id="{FB7CDA8C-CDDF-1F66-D0DE-781A411AB5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3242" y="3604458"/>
            <a:ext cx="298730" cy="292633"/>
          </a:xfrm>
          <a:prstGeom prst="rect">
            <a:avLst/>
          </a:prstGeom>
        </p:spPr>
      </p:pic>
      <p:pic>
        <p:nvPicPr>
          <p:cNvPr id="461" name="図 460">
            <a:extLst>
              <a:ext uri="{FF2B5EF4-FFF2-40B4-BE49-F238E27FC236}">
                <a16:creationId xmlns:a16="http://schemas.microsoft.com/office/drawing/2014/main" id="{16A1B377-EE7F-20CC-571E-B388D3DB4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3850" y="3887907"/>
            <a:ext cx="268247" cy="268247"/>
          </a:xfrm>
          <a:prstGeom prst="rect">
            <a:avLst/>
          </a:prstGeom>
        </p:spPr>
      </p:pic>
      <p:pic>
        <p:nvPicPr>
          <p:cNvPr id="450" name="図 449">
            <a:extLst>
              <a:ext uri="{FF2B5EF4-FFF2-40B4-BE49-F238E27FC236}">
                <a16:creationId xmlns:a16="http://schemas.microsoft.com/office/drawing/2014/main" id="{4A912832-B362-F50F-8134-A36B9A035F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8644" y="3603127"/>
            <a:ext cx="298730" cy="292633"/>
          </a:xfrm>
          <a:prstGeom prst="rect">
            <a:avLst/>
          </a:prstGeom>
        </p:spPr>
      </p:pic>
      <p:pic>
        <p:nvPicPr>
          <p:cNvPr id="451" name="図 450">
            <a:extLst>
              <a:ext uri="{FF2B5EF4-FFF2-40B4-BE49-F238E27FC236}">
                <a16:creationId xmlns:a16="http://schemas.microsoft.com/office/drawing/2014/main" id="{41F7CE2B-C959-6F0A-A095-0C0B16DFA1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2939" y="3603127"/>
            <a:ext cx="298730" cy="292633"/>
          </a:xfrm>
          <a:prstGeom prst="rect">
            <a:avLst/>
          </a:prstGeom>
        </p:spPr>
      </p:pic>
      <p:pic>
        <p:nvPicPr>
          <p:cNvPr id="452" name="図 451">
            <a:extLst>
              <a:ext uri="{FF2B5EF4-FFF2-40B4-BE49-F238E27FC236}">
                <a16:creationId xmlns:a16="http://schemas.microsoft.com/office/drawing/2014/main" id="{F249C01C-52E1-3DEF-9596-3F27C11A98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7234" y="3603127"/>
            <a:ext cx="298730" cy="292633"/>
          </a:xfrm>
          <a:prstGeom prst="rect">
            <a:avLst/>
          </a:prstGeom>
        </p:spPr>
      </p:pic>
      <p:pic>
        <p:nvPicPr>
          <p:cNvPr id="453" name="図 452">
            <a:extLst>
              <a:ext uri="{FF2B5EF4-FFF2-40B4-BE49-F238E27FC236}">
                <a16:creationId xmlns:a16="http://schemas.microsoft.com/office/drawing/2014/main" id="{D66C1549-D129-D49B-5754-93BBF8BB9B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1529" y="3603127"/>
            <a:ext cx="298730" cy="292633"/>
          </a:xfrm>
          <a:prstGeom prst="rect">
            <a:avLst/>
          </a:prstGeom>
        </p:spPr>
      </p:pic>
      <p:pic>
        <p:nvPicPr>
          <p:cNvPr id="454" name="図 453">
            <a:extLst>
              <a:ext uri="{FF2B5EF4-FFF2-40B4-BE49-F238E27FC236}">
                <a16:creationId xmlns:a16="http://schemas.microsoft.com/office/drawing/2014/main" id="{97F2E3F4-A9CD-0662-17F3-55143AD9B2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5824" y="3603127"/>
            <a:ext cx="298730" cy="292633"/>
          </a:xfrm>
          <a:prstGeom prst="rect">
            <a:avLst/>
          </a:prstGeom>
        </p:spPr>
      </p:pic>
      <p:pic>
        <p:nvPicPr>
          <p:cNvPr id="455" name="図 454">
            <a:extLst>
              <a:ext uri="{FF2B5EF4-FFF2-40B4-BE49-F238E27FC236}">
                <a16:creationId xmlns:a16="http://schemas.microsoft.com/office/drawing/2014/main" id="{F7061A2F-A57D-61D2-7F1B-3D1A05DC5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9252" y="3886576"/>
            <a:ext cx="268247" cy="268247"/>
          </a:xfrm>
          <a:prstGeom prst="rect">
            <a:avLst/>
          </a:prstGeom>
        </p:spPr>
      </p:pic>
      <p:pic>
        <p:nvPicPr>
          <p:cNvPr id="456" name="図 455">
            <a:extLst>
              <a:ext uri="{FF2B5EF4-FFF2-40B4-BE49-F238E27FC236}">
                <a16:creationId xmlns:a16="http://schemas.microsoft.com/office/drawing/2014/main" id="{CEEB8B23-5B4A-C3E2-6EC0-F12C7DB29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5139" y="3886576"/>
            <a:ext cx="268247" cy="268247"/>
          </a:xfrm>
          <a:prstGeom prst="rect">
            <a:avLst/>
          </a:prstGeom>
        </p:spPr>
      </p:pic>
      <p:pic>
        <p:nvPicPr>
          <p:cNvPr id="457" name="図 456">
            <a:extLst>
              <a:ext uri="{FF2B5EF4-FFF2-40B4-BE49-F238E27FC236}">
                <a16:creationId xmlns:a16="http://schemas.microsoft.com/office/drawing/2014/main" id="{92CDD74D-D75B-6ED6-8BAC-5BD0EF7F1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1026" y="3886576"/>
            <a:ext cx="268247" cy="268247"/>
          </a:xfrm>
          <a:prstGeom prst="rect">
            <a:avLst/>
          </a:prstGeom>
        </p:spPr>
      </p:pic>
      <p:pic>
        <p:nvPicPr>
          <p:cNvPr id="458" name="図 457">
            <a:extLst>
              <a:ext uri="{FF2B5EF4-FFF2-40B4-BE49-F238E27FC236}">
                <a16:creationId xmlns:a16="http://schemas.microsoft.com/office/drawing/2014/main" id="{044305B9-9AA8-8AFE-CE86-B5755CE72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6913" y="3886576"/>
            <a:ext cx="268247" cy="268247"/>
          </a:xfrm>
          <a:prstGeom prst="rect">
            <a:avLst/>
          </a:prstGeom>
        </p:spPr>
      </p:pic>
      <p:pic>
        <p:nvPicPr>
          <p:cNvPr id="459" name="図 458">
            <a:extLst>
              <a:ext uri="{FF2B5EF4-FFF2-40B4-BE49-F238E27FC236}">
                <a16:creationId xmlns:a16="http://schemas.microsoft.com/office/drawing/2014/main" id="{746A69E2-A524-3B2E-6F85-24E02BA4F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2798" y="3886576"/>
            <a:ext cx="268247" cy="268247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8022A580-C6B7-DD52-FB5D-8509EC43EB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4543" y="3600778"/>
            <a:ext cx="298730" cy="292633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FD9953B7-0721-5A64-7749-C2C7830D73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38838" y="3600778"/>
            <a:ext cx="298730" cy="292633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72EE6625-B0D1-338B-D02C-1431924D2F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93133" y="3600778"/>
            <a:ext cx="298730" cy="292633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B1F28CD2-246E-27CF-21D5-0B9467DBD9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47428" y="3600778"/>
            <a:ext cx="298730" cy="292633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21AF1546-8B47-D49D-348B-8BE3A296B9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01723" y="3600778"/>
            <a:ext cx="298730" cy="292633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456F9B18-0E54-AD6C-77FB-D130C4A9A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5151" y="3884227"/>
            <a:ext cx="268247" cy="268247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0C14A35C-06E4-6975-DD4C-E81757BBB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1038" y="3884227"/>
            <a:ext cx="268247" cy="268247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02A90556-21AF-82E4-7456-81CF77A6C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6925" y="3884227"/>
            <a:ext cx="268247" cy="268247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E6F9056D-34E0-10E4-942A-051E4FF81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2812" y="3884227"/>
            <a:ext cx="268247" cy="268247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B935B460-4A46-0CB0-3F8C-DEEF8B6C9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8697" y="3884227"/>
            <a:ext cx="268247" cy="268247"/>
          </a:xfrm>
          <a:prstGeom prst="rect">
            <a:avLst/>
          </a:prstGeom>
        </p:spPr>
      </p:pic>
      <p:pic>
        <p:nvPicPr>
          <p:cNvPr id="470" name="図 469">
            <a:extLst>
              <a:ext uri="{FF2B5EF4-FFF2-40B4-BE49-F238E27FC236}">
                <a16:creationId xmlns:a16="http://schemas.microsoft.com/office/drawing/2014/main" id="{196121F2-AF9D-8F58-B1FE-D2F0340C17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84695" y="1891740"/>
            <a:ext cx="948273" cy="819432"/>
          </a:xfrm>
          <a:prstGeom prst="rect">
            <a:avLst/>
          </a:prstGeom>
        </p:spPr>
      </p:pic>
      <p:pic>
        <p:nvPicPr>
          <p:cNvPr id="471" name="図 470">
            <a:extLst>
              <a:ext uri="{FF2B5EF4-FFF2-40B4-BE49-F238E27FC236}">
                <a16:creationId xmlns:a16="http://schemas.microsoft.com/office/drawing/2014/main" id="{2B160FFF-62F6-529A-12C0-2FC545565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123" y="122110"/>
            <a:ext cx="445047" cy="938865"/>
          </a:xfrm>
          <a:prstGeom prst="rect">
            <a:avLst/>
          </a:prstGeom>
        </p:spPr>
      </p:pic>
      <p:pic>
        <p:nvPicPr>
          <p:cNvPr id="472" name="図 471">
            <a:extLst>
              <a:ext uri="{FF2B5EF4-FFF2-40B4-BE49-F238E27FC236}">
                <a16:creationId xmlns:a16="http://schemas.microsoft.com/office/drawing/2014/main" id="{BF732B47-3892-026E-2C4A-7FE051335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114" y="1022891"/>
            <a:ext cx="445047" cy="938865"/>
          </a:xfrm>
          <a:prstGeom prst="rect">
            <a:avLst/>
          </a:prstGeom>
        </p:spPr>
      </p:pic>
      <p:pic>
        <p:nvPicPr>
          <p:cNvPr id="139" name="図 138">
            <a:extLst>
              <a:ext uri="{FF2B5EF4-FFF2-40B4-BE49-F238E27FC236}">
                <a16:creationId xmlns:a16="http://schemas.microsoft.com/office/drawing/2014/main" id="{0A567D42-AC24-A7BF-D7DC-30678F792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3742" y="4257259"/>
            <a:ext cx="445047" cy="938865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E9F9FD8F-0329-BCCD-F73C-7DADB976A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018" y="3872304"/>
            <a:ext cx="445047" cy="938865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C3F0B8BF-BB7A-274D-621C-063304469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6119" y="4109217"/>
            <a:ext cx="445047" cy="938865"/>
          </a:xfrm>
          <a:prstGeom prst="rect">
            <a:avLst/>
          </a:prstGeom>
        </p:spPr>
      </p:pic>
      <p:pic>
        <p:nvPicPr>
          <p:cNvPr id="473" name="図 472">
            <a:extLst>
              <a:ext uri="{FF2B5EF4-FFF2-40B4-BE49-F238E27FC236}">
                <a16:creationId xmlns:a16="http://schemas.microsoft.com/office/drawing/2014/main" id="{936587C1-C235-5ADC-48A9-05B0DDF28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586" y="3955746"/>
            <a:ext cx="445047" cy="938865"/>
          </a:xfrm>
          <a:prstGeom prst="rect">
            <a:avLst/>
          </a:prstGeom>
        </p:spPr>
      </p:pic>
      <p:pic>
        <p:nvPicPr>
          <p:cNvPr id="474" name="図 473">
            <a:extLst>
              <a:ext uri="{FF2B5EF4-FFF2-40B4-BE49-F238E27FC236}">
                <a16:creationId xmlns:a16="http://schemas.microsoft.com/office/drawing/2014/main" id="{A538A756-BC9C-2796-E3F1-89B0A0237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018" y="3786018"/>
            <a:ext cx="445047" cy="938865"/>
          </a:xfrm>
          <a:prstGeom prst="rect">
            <a:avLst/>
          </a:prstGeom>
        </p:spPr>
      </p:pic>
      <p:pic>
        <p:nvPicPr>
          <p:cNvPr id="478" name="図 477">
            <a:extLst>
              <a:ext uri="{FF2B5EF4-FFF2-40B4-BE49-F238E27FC236}">
                <a16:creationId xmlns:a16="http://schemas.microsoft.com/office/drawing/2014/main" id="{AD137C87-9990-2C6E-5E94-BA173CBBF7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29299" y="715267"/>
            <a:ext cx="384653" cy="381600"/>
          </a:xfrm>
          <a:prstGeom prst="rect">
            <a:avLst/>
          </a:prstGeom>
        </p:spPr>
      </p:pic>
      <p:pic>
        <p:nvPicPr>
          <p:cNvPr id="479" name="図 478">
            <a:extLst>
              <a:ext uri="{FF2B5EF4-FFF2-40B4-BE49-F238E27FC236}">
                <a16:creationId xmlns:a16="http://schemas.microsoft.com/office/drawing/2014/main" id="{9C07B2AC-DB37-C482-7BCF-7447FF30F32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70768" y="1448080"/>
            <a:ext cx="384653" cy="381600"/>
          </a:xfrm>
          <a:prstGeom prst="rect">
            <a:avLst/>
          </a:prstGeom>
        </p:spPr>
      </p:pic>
      <p:pic>
        <p:nvPicPr>
          <p:cNvPr id="480" name="図 479">
            <a:extLst>
              <a:ext uri="{FF2B5EF4-FFF2-40B4-BE49-F238E27FC236}">
                <a16:creationId xmlns:a16="http://schemas.microsoft.com/office/drawing/2014/main" id="{6CE68282-8174-0D91-2994-C19F965A8A3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4107" y="3588896"/>
            <a:ext cx="381600" cy="381600"/>
          </a:xfrm>
          <a:prstGeom prst="rect">
            <a:avLst/>
          </a:prstGeom>
        </p:spPr>
      </p:pic>
      <p:pic>
        <p:nvPicPr>
          <p:cNvPr id="481" name="図 480">
            <a:extLst>
              <a:ext uri="{FF2B5EF4-FFF2-40B4-BE49-F238E27FC236}">
                <a16:creationId xmlns:a16="http://schemas.microsoft.com/office/drawing/2014/main" id="{58145492-2823-21D1-BA61-7D8F6498B32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73001" y="733414"/>
            <a:ext cx="384653" cy="381600"/>
          </a:xfrm>
          <a:prstGeom prst="rect">
            <a:avLst/>
          </a:prstGeom>
        </p:spPr>
      </p:pic>
      <p:pic>
        <p:nvPicPr>
          <p:cNvPr id="482" name="図 481">
            <a:extLst>
              <a:ext uri="{FF2B5EF4-FFF2-40B4-BE49-F238E27FC236}">
                <a16:creationId xmlns:a16="http://schemas.microsoft.com/office/drawing/2014/main" id="{BB5E0089-DAF9-A0D7-1926-E9E4743F2B3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313206" y="2166320"/>
            <a:ext cx="384653" cy="381600"/>
          </a:xfrm>
          <a:prstGeom prst="rect">
            <a:avLst/>
          </a:prstGeom>
        </p:spPr>
      </p:pic>
      <p:pic>
        <p:nvPicPr>
          <p:cNvPr id="483" name="図 482">
            <a:extLst>
              <a:ext uri="{FF2B5EF4-FFF2-40B4-BE49-F238E27FC236}">
                <a16:creationId xmlns:a16="http://schemas.microsoft.com/office/drawing/2014/main" id="{E5B4FA84-180C-1986-F734-63FC9E8BA25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313206" y="1436947"/>
            <a:ext cx="384653" cy="381600"/>
          </a:xfrm>
          <a:prstGeom prst="rect">
            <a:avLst/>
          </a:prstGeom>
        </p:spPr>
      </p:pic>
      <p:pic>
        <p:nvPicPr>
          <p:cNvPr id="485" name="図 484">
            <a:extLst>
              <a:ext uri="{FF2B5EF4-FFF2-40B4-BE49-F238E27FC236}">
                <a16:creationId xmlns:a16="http://schemas.microsoft.com/office/drawing/2014/main" id="{59887DCB-C9F1-B9F1-6E5E-58E0E8DD13F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37668" y="3603193"/>
            <a:ext cx="384653" cy="381600"/>
          </a:xfrm>
          <a:prstGeom prst="rect">
            <a:avLst/>
          </a:prstGeom>
        </p:spPr>
      </p:pic>
      <p:pic>
        <p:nvPicPr>
          <p:cNvPr id="486" name="図 485">
            <a:extLst>
              <a:ext uri="{FF2B5EF4-FFF2-40B4-BE49-F238E27FC236}">
                <a16:creationId xmlns:a16="http://schemas.microsoft.com/office/drawing/2014/main" id="{D81370BB-1F97-2F02-E0D6-17AD14E8C13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14531" y="4672593"/>
            <a:ext cx="384653" cy="381600"/>
          </a:xfrm>
          <a:prstGeom prst="rect">
            <a:avLst/>
          </a:prstGeom>
        </p:spPr>
      </p:pic>
      <p:pic>
        <p:nvPicPr>
          <p:cNvPr id="487" name="図 486">
            <a:extLst>
              <a:ext uri="{FF2B5EF4-FFF2-40B4-BE49-F238E27FC236}">
                <a16:creationId xmlns:a16="http://schemas.microsoft.com/office/drawing/2014/main" id="{34FAE8D7-BD68-1BFA-4645-25CAEE0B35E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44383" y="5761085"/>
            <a:ext cx="384653" cy="381600"/>
          </a:xfrm>
          <a:prstGeom prst="rect">
            <a:avLst/>
          </a:prstGeom>
        </p:spPr>
      </p:pic>
      <p:pic>
        <p:nvPicPr>
          <p:cNvPr id="489" name="図 488">
            <a:extLst>
              <a:ext uri="{FF2B5EF4-FFF2-40B4-BE49-F238E27FC236}">
                <a16:creationId xmlns:a16="http://schemas.microsoft.com/office/drawing/2014/main" id="{82C8AF92-F424-DCAF-CFEF-5A0156A72B9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327269" y="3573066"/>
            <a:ext cx="381600" cy="381600"/>
          </a:xfrm>
          <a:prstGeom prst="rect">
            <a:avLst/>
          </a:prstGeom>
        </p:spPr>
      </p:pic>
      <p:pic>
        <p:nvPicPr>
          <p:cNvPr id="490" name="図 489">
            <a:extLst>
              <a:ext uri="{FF2B5EF4-FFF2-40B4-BE49-F238E27FC236}">
                <a16:creationId xmlns:a16="http://schemas.microsoft.com/office/drawing/2014/main" id="{E466CCCC-1D55-858B-BF76-BF62CF25D33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1468" y="4682102"/>
            <a:ext cx="381600" cy="381600"/>
          </a:xfrm>
          <a:prstGeom prst="rect">
            <a:avLst/>
          </a:prstGeom>
        </p:spPr>
      </p:pic>
      <p:pic>
        <p:nvPicPr>
          <p:cNvPr id="491" name="図 490">
            <a:extLst>
              <a:ext uri="{FF2B5EF4-FFF2-40B4-BE49-F238E27FC236}">
                <a16:creationId xmlns:a16="http://schemas.microsoft.com/office/drawing/2014/main" id="{DE2DD243-B7A8-1658-0BA3-7A0C043FEFF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98330" y="4666272"/>
            <a:ext cx="381600" cy="381600"/>
          </a:xfrm>
          <a:prstGeom prst="rect">
            <a:avLst/>
          </a:prstGeom>
        </p:spPr>
      </p:pic>
      <p:pic>
        <p:nvPicPr>
          <p:cNvPr id="492" name="図 491">
            <a:extLst>
              <a:ext uri="{FF2B5EF4-FFF2-40B4-BE49-F238E27FC236}">
                <a16:creationId xmlns:a16="http://schemas.microsoft.com/office/drawing/2014/main" id="{8208B437-D403-BD25-AA21-819D88535D8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1468" y="5719835"/>
            <a:ext cx="381600" cy="381600"/>
          </a:xfrm>
          <a:prstGeom prst="rect">
            <a:avLst/>
          </a:prstGeom>
        </p:spPr>
      </p:pic>
      <p:pic>
        <p:nvPicPr>
          <p:cNvPr id="494" name="図 493">
            <a:extLst>
              <a:ext uri="{FF2B5EF4-FFF2-40B4-BE49-F238E27FC236}">
                <a16:creationId xmlns:a16="http://schemas.microsoft.com/office/drawing/2014/main" id="{FD587204-2224-FE83-4778-01D7F36DB65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64792" y="715267"/>
            <a:ext cx="384653" cy="381600"/>
          </a:xfrm>
          <a:prstGeom prst="rect">
            <a:avLst/>
          </a:prstGeom>
        </p:spPr>
      </p:pic>
      <p:pic>
        <p:nvPicPr>
          <p:cNvPr id="495" name="図 494">
            <a:extLst>
              <a:ext uri="{FF2B5EF4-FFF2-40B4-BE49-F238E27FC236}">
                <a16:creationId xmlns:a16="http://schemas.microsoft.com/office/drawing/2014/main" id="{38CAAFF8-3B32-8CEE-E24A-B4D39D5E3F8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77342" y="1487003"/>
            <a:ext cx="384653" cy="381600"/>
          </a:xfrm>
          <a:prstGeom prst="rect">
            <a:avLst/>
          </a:prstGeom>
        </p:spPr>
      </p:pic>
      <p:pic>
        <p:nvPicPr>
          <p:cNvPr id="496" name="図 495">
            <a:extLst>
              <a:ext uri="{FF2B5EF4-FFF2-40B4-BE49-F238E27FC236}">
                <a16:creationId xmlns:a16="http://schemas.microsoft.com/office/drawing/2014/main" id="{164C53FF-5523-7C7D-5F97-787489563E7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66353" y="2167203"/>
            <a:ext cx="384653" cy="381600"/>
          </a:xfrm>
          <a:prstGeom prst="rect">
            <a:avLst/>
          </a:prstGeom>
        </p:spPr>
      </p:pic>
      <p:pic>
        <p:nvPicPr>
          <p:cNvPr id="497" name="図 496">
            <a:extLst>
              <a:ext uri="{FF2B5EF4-FFF2-40B4-BE49-F238E27FC236}">
                <a16:creationId xmlns:a16="http://schemas.microsoft.com/office/drawing/2014/main" id="{A03ECB7B-FE1E-2489-5743-91AD3899976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551717" y="1467217"/>
            <a:ext cx="381600" cy="381600"/>
          </a:xfrm>
          <a:prstGeom prst="rect">
            <a:avLst/>
          </a:prstGeom>
        </p:spPr>
      </p:pic>
      <p:pic>
        <p:nvPicPr>
          <p:cNvPr id="498" name="図 497">
            <a:extLst>
              <a:ext uri="{FF2B5EF4-FFF2-40B4-BE49-F238E27FC236}">
                <a16:creationId xmlns:a16="http://schemas.microsoft.com/office/drawing/2014/main" id="{9D212FAB-6D69-5395-2DD5-D0EB97A263B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551717" y="2153493"/>
            <a:ext cx="381600" cy="381600"/>
          </a:xfrm>
          <a:prstGeom prst="rect">
            <a:avLst/>
          </a:prstGeom>
        </p:spPr>
      </p:pic>
      <p:pic>
        <p:nvPicPr>
          <p:cNvPr id="502" name="図 501">
            <a:extLst>
              <a:ext uri="{FF2B5EF4-FFF2-40B4-BE49-F238E27FC236}">
                <a16:creationId xmlns:a16="http://schemas.microsoft.com/office/drawing/2014/main" id="{CF1DDCD1-18B1-B813-44B4-FF1E8C7E5C3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46685" y="1444841"/>
            <a:ext cx="381600" cy="381600"/>
          </a:xfrm>
          <a:prstGeom prst="rect">
            <a:avLst/>
          </a:prstGeom>
        </p:spPr>
      </p:pic>
      <p:pic>
        <p:nvPicPr>
          <p:cNvPr id="503" name="図 502">
            <a:extLst>
              <a:ext uri="{FF2B5EF4-FFF2-40B4-BE49-F238E27FC236}">
                <a16:creationId xmlns:a16="http://schemas.microsoft.com/office/drawing/2014/main" id="{D2AFC438-DD12-F1D7-8FD4-DDAEDDDFAC7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577744" y="2140525"/>
            <a:ext cx="381600" cy="381600"/>
          </a:xfrm>
          <a:prstGeom prst="rect">
            <a:avLst/>
          </a:prstGeom>
        </p:spPr>
      </p:pic>
      <p:pic>
        <p:nvPicPr>
          <p:cNvPr id="504" name="図 503">
            <a:extLst>
              <a:ext uri="{FF2B5EF4-FFF2-40B4-BE49-F238E27FC236}">
                <a16:creationId xmlns:a16="http://schemas.microsoft.com/office/drawing/2014/main" id="{53884756-BF69-A58C-5787-1113CD51408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39033" y="707873"/>
            <a:ext cx="381600" cy="381600"/>
          </a:xfrm>
          <a:prstGeom prst="rect">
            <a:avLst/>
          </a:prstGeom>
        </p:spPr>
      </p:pic>
      <p:pic>
        <p:nvPicPr>
          <p:cNvPr id="505" name="図 504">
            <a:extLst>
              <a:ext uri="{FF2B5EF4-FFF2-40B4-BE49-F238E27FC236}">
                <a16:creationId xmlns:a16="http://schemas.microsoft.com/office/drawing/2014/main" id="{8FB7678B-2D2A-F71B-4308-5C1CAF63E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581" y="284079"/>
            <a:ext cx="445047" cy="938865"/>
          </a:xfrm>
          <a:prstGeom prst="rect">
            <a:avLst/>
          </a:prstGeom>
        </p:spPr>
      </p:pic>
      <p:pic>
        <p:nvPicPr>
          <p:cNvPr id="506" name="図 505">
            <a:extLst>
              <a:ext uri="{FF2B5EF4-FFF2-40B4-BE49-F238E27FC236}">
                <a16:creationId xmlns:a16="http://schemas.microsoft.com/office/drawing/2014/main" id="{87C7E1B9-3E72-EFBB-75E6-D3EDE29AA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487" y="67381"/>
            <a:ext cx="445047" cy="938865"/>
          </a:xfrm>
          <a:prstGeom prst="rect">
            <a:avLst/>
          </a:prstGeom>
        </p:spPr>
      </p:pic>
      <p:pic>
        <p:nvPicPr>
          <p:cNvPr id="509" name="図 508">
            <a:extLst>
              <a:ext uri="{FF2B5EF4-FFF2-40B4-BE49-F238E27FC236}">
                <a16:creationId xmlns:a16="http://schemas.microsoft.com/office/drawing/2014/main" id="{314CA8B8-4573-4E62-A7C9-5BABBDFAC054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 t="58269"/>
          <a:stretch>
            <a:fillRect/>
          </a:stretch>
        </p:blipFill>
        <p:spPr>
          <a:xfrm>
            <a:off x="3926792" y="0"/>
            <a:ext cx="914479" cy="536814"/>
          </a:xfrm>
          <a:prstGeom prst="rect">
            <a:avLst/>
          </a:prstGeom>
        </p:spPr>
      </p:pic>
      <p:pic>
        <p:nvPicPr>
          <p:cNvPr id="511" name="図 510">
            <a:extLst>
              <a:ext uri="{FF2B5EF4-FFF2-40B4-BE49-F238E27FC236}">
                <a16:creationId xmlns:a16="http://schemas.microsoft.com/office/drawing/2014/main" id="{66294CEE-846D-B47F-C2D9-7CFD2C42E5F3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 t="55250"/>
          <a:stretch>
            <a:fillRect/>
          </a:stretch>
        </p:blipFill>
        <p:spPr>
          <a:xfrm>
            <a:off x="268898" y="0"/>
            <a:ext cx="1603387" cy="54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8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38D36-6808-128E-1531-5048CC3E2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D392611-71EB-DE3C-C084-EF339A1A7B5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1" name="図 380">
            <a:extLst>
              <a:ext uri="{FF2B5EF4-FFF2-40B4-BE49-F238E27FC236}">
                <a16:creationId xmlns:a16="http://schemas.microsoft.com/office/drawing/2014/main" id="{5B60D240-CEE0-D027-DD02-AC59E4E6D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209" y="5020653"/>
            <a:ext cx="445047" cy="938865"/>
          </a:xfrm>
          <a:prstGeom prst="rect">
            <a:avLst/>
          </a:prstGeom>
        </p:spPr>
      </p:pic>
      <p:pic>
        <p:nvPicPr>
          <p:cNvPr id="204" name="図 203">
            <a:extLst>
              <a:ext uri="{FF2B5EF4-FFF2-40B4-BE49-F238E27FC236}">
                <a16:creationId xmlns:a16="http://schemas.microsoft.com/office/drawing/2014/main" id="{936C4AD0-6E12-2D59-9CC1-93E1B4EF8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402" y="9374"/>
            <a:ext cx="292633" cy="29873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4B4E806-DCEB-2A04-84DA-5EED47697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402" y="238084"/>
            <a:ext cx="292633" cy="29873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605C4C7-8846-3B75-B8BF-840F841CC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402" y="466794"/>
            <a:ext cx="292633" cy="29873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A13A332-45D9-4519-3F82-23C9EC35C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402" y="695504"/>
            <a:ext cx="292633" cy="29873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248C94B1-55E1-6974-B9F9-DC0397D03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402" y="924214"/>
            <a:ext cx="292633" cy="29873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8EA91254-F16F-59F0-B82A-442B437D8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3402" y="1152924"/>
            <a:ext cx="292633" cy="298730"/>
          </a:xfrm>
          <a:prstGeom prst="rect">
            <a:avLst/>
          </a:prstGeom>
        </p:spPr>
      </p:pic>
      <p:pic>
        <p:nvPicPr>
          <p:cNvPr id="464" name="図 463">
            <a:extLst>
              <a:ext uri="{FF2B5EF4-FFF2-40B4-BE49-F238E27FC236}">
                <a16:creationId xmlns:a16="http://schemas.microsoft.com/office/drawing/2014/main" id="{20A6DFB2-DD56-B056-7314-317061F7A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6990" y="2400970"/>
            <a:ext cx="268247" cy="268247"/>
          </a:xfrm>
          <a:prstGeom prst="rect">
            <a:avLst/>
          </a:prstGeom>
        </p:spPr>
      </p:pic>
      <p:pic>
        <p:nvPicPr>
          <p:cNvPr id="438" name="図 437">
            <a:extLst>
              <a:ext uri="{FF2B5EF4-FFF2-40B4-BE49-F238E27FC236}">
                <a16:creationId xmlns:a16="http://schemas.microsoft.com/office/drawing/2014/main" id="{22D7CA1C-0874-73B4-0D44-B36F64A04E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8048" y="5048082"/>
            <a:ext cx="650798" cy="521847"/>
          </a:xfrm>
          <a:prstGeom prst="rect">
            <a:avLst/>
          </a:prstGeom>
        </p:spPr>
      </p:pic>
      <p:pic>
        <p:nvPicPr>
          <p:cNvPr id="439" name="図 438">
            <a:extLst>
              <a:ext uri="{FF2B5EF4-FFF2-40B4-BE49-F238E27FC236}">
                <a16:creationId xmlns:a16="http://schemas.microsoft.com/office/drawing/2014/main" id="{A8BABA37-380D-8CAB-9321-5E7A9C0D1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0073" y="2400970"/>
            <a:ext cx="268247" cy="268247"/>
          </a:xfrm>
          <a:prstGeom prst="rect">
            <a:avLst/>
          </a:prstGeom>
        </p:spPr>
      </p:pic>
      <p:pic>
        <p:nvPicPr>
          <p:cNvPr id="443" name="図 442">
            <a:extLst>
              <a:ext uri="{FF2B5EF4-FFF2-40B4-BE49-F238E27FC236}">
                <a16:creationId xmlns:a16="http://schemas.microsoft.com/office/drawing/2014/main" id="{085A5B0A-9BA2-4E08-9187-2D35EF5EA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3621" y="2400970"/>
            <a:ext cx="268247" cy="268247"/>
          </a:xfrm>
          <a:prstGeom prst="rect">
            <a:avLst/>
          </a:prstGeom>
        </p:spPr>
      </p:pic>
      <p:pic>
        <p:nvPicPr>
          <p:cNvPr id="431" name="図 430">
            <a:extLst>
              <a:ext uri="{FF2B5EF4-FFF2-40B4-BE49-F238E27FC236}">
                <a16:creationId xmlns:a16="http://schemas.microsoft.com/office/drawing/2014/main" id="{5F19E6E6-1669-E025-EE4E-9C4734F4A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306" y="1379073"/>
            <a:ext cx="292633" cy="298730"/>
          </a:xfrm>
          <a:prstGeom prst="rect">
            <a:avLst/>
          </a:prstGeom>
        </p:spPr>
      </p:pic>
      <p:pic>
        <p:nvPicPr>
          <p:cNvPr id="361" name="図 360">
            <a:extLst>
              <a:ext uri="{FF2B5EF4-FFF2-40B4-BE49-F238E27FC236}">
                <a16:creationId xmlns:a16="http://schemas.microsoft.com/office/drawing/2014/main" id="{BEE94C94-3AB1-EC5B-BA06-3D0F84BE8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775" y="19623"/>
            <a:ext cx="292633" cy="298730"/>
          </a:xfrm>
          <a:prstGeom prst="rect">
            <a:avLst/>
          </a:prstGeom>
        </p:spPr>
      </p:pic>
      <p:pic>
        <p:nvPicPr>
          <p:cNvPr id="362" name="図 361">
            <a:extLst>
              <a:ext uri="{FF2B5EF4-FFF2-40B4-BE49-F238E27FC236}">
                <a16:creationId xmlns:a16="http://schemas.microsoft.com/office/drawing/2014/main" id="{675901B6-15F3-8AA9-EFF1-5EC1EE030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775" y="241234"/>
            <a:ext cx="292633" cy="298730"/>
          </a:xfrm>
          <a:prstGeom prst="rect">
            <a:avLst/>
          </a:prstGeom>
        </p:spPr>
      </p:pic>
      <p:pic>
        <p:nvPicPr>
          <p:cNvPr id="363" name="図 362">
            <a:extLst>
              <a:ext uri="{FF2B5EF4-FFF2-40B4-BE49-F238E27FC236}">
                <a16:creationId xmlns:a16="http://schemas.microsoft.com/office/drawing/2014/main" id="{0AEBC274-D49E-7AD1-20FE-3CC42D90E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775" y="462845"/>
            <a:ext cx="292633" cy="298730"/>
          </a:xfrm>
          <a:prstGeom prst="rect">
            <a:avLst/>
          </a:prstGeom>
        </p:spPr>
      </p:pic>
      <p:pic>
        <p:nvPicPr>
          <p:cNvPr id="364" name="図 363">
            <a:extLst>
              <a:ext uri="{FF2B5EF4-FFF2-40B4-BE49-F238E27FC236}">
                <a16:creationId xmlns:a16="http://schemas.microsoft.com/office/drawing/2014/main" id="{6F4144F9-22E2-29B8-0B54-E97B09358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775" y="684456"/>
            <a:ext cx="292633" cy="298730"/>
          </a:xfrm>
          <a:prstGeom prst="rect">
            <a:avLst/>
          </a:prstGeom>
        </p:spPr>
      </p:pic>
      <p:pic>
        <p:nvPicPr>
          <p:cNvPr id="366" name="図 365">
            <a:extLst>
              <a:ext uri="{FF2B5EF4-FFF2-40B4-BE49-F238E27FC236}">
                <a16:creationId xmlns:a16="http://schemas.microsoft.com/office/drawing/2014/main" id="{5E3C02A7-91C1-F7BB-8EC6-C320B2FC0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775" y="906067"/>
            <a:ext cx="292633" cy="298730"/>
          </a:xfrm>
          <a:prstGeom prst="rect">
            <a:avLst/>
          </a:prstGeom>
        </p:spPr>
      </p:pic>
      <p:pic>
        <p:nvPicPr>
          <p:cNvPr id="202" name="図 201">
            <a:extLst>
              <a:ext uri="{FF2B5EF4-FFF2-40B4-BE49-F238E27FC236}">
                <a16:creationId xmlns:a16="http://schemas.microsoft.com/office/drawing/2014/main" id="{DBA2222C-52D6-55F9-9470-11C920040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967" y="457420"/>
            <a:ext cx="268247" cy="268247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F8DC4241-DEDA-D659-5AAA-61F86B9F2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169" y="1600970"/>
            <a:ext cx="292633" cy="29873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AA075493-865F-1E87-E340-B2503E5AC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169" y="1829680"/>
            <a:ext cx="292633" cy="29873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CFC81228-4397-C5E5-40A2-C40069AD8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169" y="2058390"/>
            <a:ext cx="292633" cy="298730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F781BB49-A211-E600-0B6E-9DD52243A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169" y="2139780"/>
            <a:ext cx="292633" cy="298730"/>
          </a:xfrm>
          <a:prstGeom prst="rect">
            <a:avLst/>
          </a:prstGeom>
        </p:spPr>
      </p:pic>
      <p:pic>
        <p:nvPicPr>
          <p:cNvPr id="298" name="図 297">
            <a:extLst>
              <a:ext uri="{FF2B5EF4-FFF2-40B4-BE49-F238E27FC236}">
                <a16:creationId xmlns:a16="http://schemas.microsoft.com/office/drawing/2014/main" id="{83CD6E2A-60CD-D4B5-2DDF-D10277E4B0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9487" y="2143775"/>
            <a:ext cx="298730" cy="292633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BC4D83E8-376D-8F23-F8F8-4E5BA72105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29343" y="2143775"/>
            <a:ext cx="298730" cy="292633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AE190AEC-8FE0-0407-51A8-FDE2B00C0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9264" y="2137735"/>
            <a:ext cx="292633" cy="29873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292CAF02-3C42-475C-CFE3-557AB199C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9264" y="2338901"/>
            <a:ext cx="292633" cy="298730"/>
          </a:xfrm>
          <a:prstGeom prst="rect">
            <a:avLst/>
          </a:prstGeom>
        </p:spPr>
      </p:pic>
      <p:pic>
        <p:nvPicPr>
          <p:cNvPr id="59" name="図 58">
            <a:extLst>
              <a:ext uri="{FF2B5EF4-FFF2-40B4-BE49-F238E27FC236}">
                <a16:creationId xmlns:a16="http://schemas.microsoft.com/office/drawing/2014/main" id="{5BB2147A-C3E1-88FF-4B06-35AC979B1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718" y="5913733"/>
            <a:ext cx="445047" cy="938865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21DDB76A-0F89-B851-3B89-1207A68F3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0486" y="4564184"/>
            <a:ext cx="445047" cy="938865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5BEC446D-1802-5456-2391-7DFA385CD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5998" y="4745487"/>
            <a:ext cx="445047" cy="938865"/>
          </a:xfrm>
          <a:prstGeom prst="rect">
            <a:avLst/>
          </a:prstGeom>
        </p:spPr>
      </p:pic>
      <p:pic>
        <p:nvPicPr>
          <p:cNvPr id="129" name="図 128">
            <a:extLst>
              <a:ext uri="{FF2B5EF4-FFF2-40B4-BE49-F238E27FC236}">
                <a16:creationId xmlns:a16="http://schemas.microsoft.com/office/drawing/2014/main" id="{FA699C39-2DAC-0DC8-8E56-B41809342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384" y="5512818"/>
            <a:ext cx="445047" cy="938865"/>
          </a:xfrm>
          <a:prstGeom prst="rect">
            <a:avLst/>
          </a:prstGeom>
        </p:spPr>
      </p:pic>
      <p:pic>
        <p:nvPicPr>
          <p:cNvPr id="130" name="図 129">
            <a:extLst>
              <a:ext uri="{FF2B5EF4-FFF2-40B4-BE49-F238E27FC236}">
                <a16:creationId xmlns:a16="http://schemas.microsoft.com/office/drawing/2014/main" id="{E6DC6A56-4186-DFFB-9305-EF61BE45B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586" y="5099241"/>
            <a:ext cx="445047" cy="938865"/>
          </a:xfrm>
          <a:prstGeom prst="rect">
            <a:avLst/>
          </a:prstGeom>
        </p:spPr>
      </p:pic>
      <p:pic>
        <p:nvPicPr>
          <p:cNvPr id="133" name="図 132">
            <a:extLst>
              <a:ext uri="{FF2B5EF4-FFF2-40B4-BE49-F238E27FC236}">
                <a16:creationId xmlns:a16="http://schemas.microsoft.com/office/drawing/2014/main" id="{D268A0E0-DFD2-DB82-8615-A7B27CEBF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475" y="46481"/>
            <a:ext cx="445047" cy="938865"/>
          </a:xfrm>
          <a:prstGeom prst="rect">
            <a:avLst/>
          </a:prstGeom>
        </p:spPr>
      </p:pic>
      <p:pic>
        <p:nvPicPr>
          <p:cNvPr id="136" name="図 135">
            <a:extLst>
              <a:ext uri="{FF2B5EF4-FFF2-40B4-BE49-F238E27FC236}">
                <a16:creationId xmlns:a16="http://schemas.microsoft.com/office/drawing/2014/main" id="{CB5BF208-7A99-8A35-2D4C-C2E13DBEC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181" y="1277186"/>
            <a:ext cx="445047" cy="938865"/>
          </a:xfrm>
          <a:prstGeom prst="rect">
            <a:avLst/>
          </a:prstGeom>
        </p:spPr>
      </p:pic>
      <p:pic>
        <p:nvPicPr>
          <p:cNvPr id="138" name="図 137">
            <a:extLst>
              <a:ext uri="{FF2B5EF4-FFF2-40B4-BE49-F238E27FC236}">
                <a16:creationId xmlns:a16="http://schemas.microsoft.com/office/drawing/2014/main" id="{0EDF9435-3B7C-B229-5E10-4AE6CF27E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735" y="1817667"/>
            <a:ext cx="445047" cy="938865"/>
          </a:xfrm>
          <a:prstGeom prst="rect">
            <a:avLst/>
          </a:prstGeom>
        </p:spPr>
      </p:pic>
      <p:pic>
        <p:nvPicPr>
          <p:cNvPr id="140" name="図 139">
            <a:extLst>
              <a:ext uri="{FF2B5EF4-FFF2-40B4-BE49-F238E27FC236}">
                <a16:creationId xmlns:a16="http://schemas.microsoft.com/office/drawing/2014/main" id="{4A6899DD-9627-63C5-F25B-564B3AAF2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029" y="2230053"/>
            <a:ext cx="445047" cy="938865"/>
          </a:xfrm>
          <a:prstGeom prst="rect">
            <a:avLst/>
          </a:prstGeom>
        </p:spPr>
      </p:pic>
      <p:pic>
        <p:nvPicPr>
          <p:cNvPr id="141" name="図 140">
            <a:extLst>
              <a:ext uri="{FF2B5EF4-FFF2-40B4-BE49-F238E27FC236}">
                <a16:creationId xmlns:a16="http://schemas.microsoft.com/office/drawing/2014/main" id="{2565FD39-7A8D-691C-2C5D-81856E948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616" y="2132779"/>
            <a:ext cx="445047" cy="938865"/>
          </a:xfrm>
          <a:prstGeom prst="rect">
            <a:avLst/>
          </a:prstGeom>
        </p:spPr>
      </p:pic>
      <p:pic>
        <p:nvPicPr>
          <p:cNvPr id="142" name="図 141">
            <a:extLst>
              <a:ext uri="{FF2B5EF4-FFF2-40B4-BE49-F238E27FC236}">
                <a16:creationId xmlns:a16="http://schemas.microsoft.com/office/drawing/2014/main" id="{2C861B72-5254-5E9F-EA8A-E53D27789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4299" y="3172078"/>
            <a:ext cx="445047" cy="938865"/>
          </a:xfrm>
          <a:prstGeom prst="rect">
            <a:avLst/>
          </a:prstGeom>
        </p:spPr>
      </p:pic>
      <p:pic>
        <p:nvPicPr>
          <p:cNvPr id="143" name="図 142">
            <a:extLst>
              <a:ext uri="{FF2B5EF4-FFF2-40B4-BE49-F238E27FC236}">
                <a16:creationId xmlns:a16="http://schemas.microsoft.com/office/drawing/2014/main" id="{AAF069D5-C0DB-5B1A-46E1-0CA4ACDCC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798" y="3708623"/>
            <a:ext cx="445047" cy="938865"/>
          </a:xfrm>
          <a:prstGeom prst="rect">
            <a:avLst/>
          </a:prstGeom>
        </p:spPr>
      </p:pic>
      <p:pic>
        <p:nvPicPr>
          <p:cNvPr id="144" name="図 143">
            <a:extLst>
              <a:ext uri="{FF2B5EF4-FFF2-40B4-BE49-F238E27FC236}">
                <a16:creationId xmlns:a16="http://schemas.microsoft.com/office/drawing/2014/main" id="{753A0718-240A-E07A-8C4D-5AC6D8FA88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9957" y="2879445"/>
            <a:ext cx="298730" cy="292633"/>
          </a:xfrm>
          <a:prstGeom prst="rect">
            <a:avLst/>
          </a:prstGeom>
        </p:spPr>
      </p:pic>
      <p:pic>
        <p:nvPicPr>
          <p:cNvPr id="145" name="図 144">
            <a:extLst>
              <a:ext uri="{FF2B5EF4-FFF2-40B4-BE49-F238E27FC236}">
                <a16:creationId xmlns:a16="http://schemas.microsoft.com/office/drawing/2014/main" id="{06ED9A3D-E550-C898-51E7-74115B5292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338" y="2879445"/>
            <a:ext cx="298730" cy="292633"/>
          </a:xfrm>
          <a:prstGeom prst="rect">
            <a:avLst/>
          </a:prstGeom>
        </p:spPr>
      </p:pic>
      <p:pic>
        <p:nvPicPr>
          <p:cNvPr id="146" name="図 145">
            <a:extLst>
              <a:ext uri="{FF2B5EF4-FFF2-40B4-BE49-F238E27FC236}">
                <a16:creationId xmlns:a16="http://schemas.microsoft.com/office/drawing/2014/main" id="{37168B0E-7175-8DC6-332D-3CEDF40DE1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633" y="2879445"/>
            <a:ext cx="298730" cy="292633"/>
          </a:xfrm>
          <a:prstGeom prst="rect">
            <a:avLst/>
          </a:prstGeom>
        </p:spPr>
      </p:pic>
      <p:pic>
        <p:nvPicPr>
          <p:cNvPr id="147" name="図 146">
            <a:extLst>
              <a:ext uri="{FF2B5EF4-FFF2-40B4-BE49-F238E27FC236}">
                <a16:creationId xmlns:a16="http://schemas.microsoft.com/office/drawing/2014/main" id="{AA681AA4-284C-FA1D-B768-031C4228EE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928" y="2879445"/>
            <a:ext cx="298730" cy="292633"/>
          </a:xfrm>
          <a:prstGeom prst="rect">
            <a:avLst/>
          </a:prstGeom>
        </p:spPr>
      </p:pic>
      <p:pic>
        <p:nvPicPr>
          <p:cNvPr id="149" name="図 148">
            <a:extLst>
              <a:ext uri="{FF2B5EF4-FFF2-40B4-BE49-F238E27FC236}">
                <a16:creationId xmlns:a16="http://schemas.microsoft.com/office/drawing/2014/main" id="{255D9F37-30DB-E41E-1C4F-A9D4E4DF0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" y="3162894"/>
            <a:ext cx="268247" cy="268247"/>
          </a:xfrm>
          <a:prstGeom prst="rect">
            <a:avLst/>
          </a:prstGeom>
        </p:spPr>
      </p:pic>
      <p:pic>
        <p:nvPicPr>
          <p:cNvPr id="150" name="図 149">
            <a:extLst>
              <a:ext uri="{FF2B5EF4-FFF2-40B4-BE49-F238E27FC236}">
                <a16:creationId xmlns:a16="http://schemas.microsoft.com/office/drawing/2014/main" id="{6C5067F2-152D-19D6-5AE4-7D34F6CCC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538" y="3162894"/>
            <a:ext cx="268247" cy="268247"/>
          </a:xfrm>
          <a:prstGeom prst="rect">
            <a:avLst/>
          </a:prstGeom>
        </p:spPr>
      </p:pic>
      <p:pic>
        <p:nvPicPr>
          <p:cNvPr id="151" name="図 150">
            <a:extLst>
              <a:ext uri="{FF2B5EF4-FFF2-40B4-BE49-F238E27FC236}">
                <a16:creationId xmlns:a16="http://schemas.microsoft.com/office/drawing/2014/main" id="{B84DCA02-63E5-686E-F0A2-4CD7B01D2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25" y="3162894"/>
            <a:ext cx="268247" cy="268247"/>
          </a:xfrm>
          <a:prstGeom prst="rect">
            <a:avLst/>
          </a:prstGeom>
        </p:spPr>
      </p:pic>
      <p:pic>
        <p:nvPicPr>
          <p:cNvPr id="152" name="図 151">
            <a:extLst>
              <a:ext uri="{FF2B5EF4-FFF2-40B4-BE49-F238E27FC236}">
                <a16:creationId xmlns:a16="http://schemas.microsoft.com/office/drawing/2014/main" id="{3C5C7EEC-56DB-9693-6797-54A6092A5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12" y="3162894"/>
            <a:ext cx="268247" cy="268247"/>
          </a:xfrm>
          <a:prstGeom prst="rect">
            <a:avLst/>
          </a:prstGeom>
        </p:spPr>
      </p:pic>
      <p:pic>
        <p:nvPicPr>
          <p:cNvPr id="154" name="図 153">
            <a:extLst>
              <a:ext uri="{FF2B5EF4-FFF2-40B4-BE49-F238E27FC236}">
                <a16:creationId xmlns:a16="http://schemas.microsoft.com/office/drawing/2014/main" id="{7CD03511-DA65-DFCF-B962-6543A3E038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4887" y="2860548"/>
            <a:ext cx="298730" cy="292633"/>
          </a:xfrm>
          <a:prstGeom prst="rect">
            <a:avLst/>
          </a:prstGeom>
        </p:spPr>
      </p:pic>
      <p:pic>
        <p:nvPicPr>
          <p:cNvPr id="155" name="図 154">
            <a:extLst>
              <a:ext uri="{FF2B5EF4-FFF2-40B4-BE49-F238E27FC236}">
                <a16:creationId xmlns:a16="http://schemas.microsoft.com/office/drawing/2014/main" id="{8B32715D-97F5-F521-C060-06DBAC97AD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9182" y="2860548"/>
            <a:ext cx="298730" cy="292633"/>
          </a:xfrm>
          <a:prstGeom prst="rect">
            <a:avLst/>
          </a:prstGeom>
        </p:spPr>
      </p:pic>
      <p:pic>
        <p:nvPicPr>
          <p:cNvPr id="156" name="図 155">
            <a:extLst>
              <a:ext uri="{FF2B5EF4-FFF2-40B4-BE49-F238E27FC236}">
                <a16:creationId xmlns:a16="http://schemas.microsoft.com/office/drawing/2014/main" id="{B583581E-D023-441B-2044-7C23F0EA48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3477" y="2860548"/>
            <a:ext cx="298730" cy="292633"/>
          </a:xfrm>
          <a:prstGeom prst="rect">
            <a:avLst/>
          </a:prstGeom>
        </p:spPr>
      </p:pic>
      <p:pic>
        <p:nvPicPr>
          <p:cNvPr id="157" name="図 156">
            <a:extLst>
              <a:ext uri="{FF2B5EF4-FFF2-40B4-BE49-F238E27FC236}">
                <a16:creationId xmlns:a16="http://schemas.microsoft.com/office/drawing/2014/main" id="{9FB0A8A0-4479-8C47-45F1-63754C27CB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7772" y="2860548"/>
            <a:ext cx="298730" cy="292633"/>
          </a:xfrm>
          <a:prstGeom prst="rect">
            <a:avLst/>
          </a:prstGeom>
        </p:spPr>
      </p:pic>
      <p:pic>
        <p:nvPicPr>
          <p:cNvPr id="158" name="図 157">
            <a:extLst>
              <a:ext uri="{FF2B5EF4-FFF2-40B4-BE49-F238E27FC236}">
                <a16:creationId xmlns:a16="http://schemas.microsoft.com/office/drawing/2014/main" id="{7F0FF723-5FB0-7BCF-9616-D6FACE98C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5495" y="3143997"/>
            <a:ext cx="268247" cy="268247"/>
          </a:xfrm>
          <a:prstGeom prst="rect">
            <a:avLst/>
          </a:prstGeom>
        </p:spPr>
      </p:pic>
      <p:pic>
        <p:nvPicPr>
          <p:cNvPr id="159" name="図 158">
            <a:extLst>
              <a:ext uri="{FF2B5EF4-FFF2-40B4-BE49-F238E27FC236}">
                <a16:creationId xmlns:a16="http://schemas.microsoft.com/office/drawing/2014/main" id="{562AFB30-9688-7441-2EB7-2C6E2017E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382" y="3143997"/>
            <a:ext cx="268247" cy="268247"/>
          </a:xfrm>
          <a:prstGeom prst="rect">
            <a:avLst/>
          </a:prstGeom>
        </p:spPr>
      </p:pic>
      <p:pic>
        <p:nvPicPr>
          <p:cNvPr id="160" name="図 159">
            <a:extLst>
              <a:ext uri="{FF2B5EF4-FFF2-40B4-BE49-F238E27FC236}">
                <a16:creationId xmlns:a16="http://schemas.microsoft.com/office/drawing/2014/main" id="{BAB0E6E4-0439-993C-2F84-FCDCDFD9B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269" y="3143997"/>
            <a:ext cx="268247" cy="268247"/>
          </a:xfrm>
          <a:prstGeom prst="rect">
            <a:avLst/>
          </a:prstGeom>
        </p:spPr>
      </p:pic>
      <p:pic>
        <p:nvPicPr>
          <p:cNvPr id="161" name="図 160">
            <a:extLst>
              <a:ext uri="{FF2B5EF4-FFF2-40B4-BE49-F238E27FC236}">
                <a16:creationId xmlns:a16="http://schemas.microsoft.com/office/drawing/2014/main" id="{A8BDCE2C-45EF-0081-6FBD-EBB92E9CA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3156" y="3143997"/>
            <a:ext cx="268247" cy="268247"/>
          </a:xfrm>
          <a:prstGeom prst="rect">
            <a:avLst/>
          </a:prstGeom>
        </p:spPr>
      </p:pic>
      <p:pic>
        <p:nvPicPr>
          <p:cNvPr id="162" name="図 161">
            <a:extLst>
              <a:ext uri="{FF2B5EF4-FFF2-40B4-BE49-F238E27FC236}">
                <a16:creationId xmlns:a16="http://schemas.microsoft.com/office/drawing/2014/main" id="{01236807-AB01-9299-602C-2C3D58C48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2050" y="5434551"/>
            <a:ext cx="268247" cy="268247"/>
          </a:xfrm>
          <a:prstGeom prst="rect">
            <a:avLst/>
          </a:prstGeom>
        </p:spPr>
      </p:pic>
      <p:pic>
        <p:nvPicPr>
          <p:cNvPr id="163" name="図 162">
            <a:extLst>
              <a:ext uri="{FF2B5EF4-FFF2-40B4-BE49-F238E27FC236}">
                <a16:creationId xmlns:a16="http://schemas.microsoft.com/office/drawing/2014/main" id="{88F2B6A2-C6E0-04C2-26EF-D6450590A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857" y="2856533"/>
            <a:ext cx="292633" cy="298730"/>
          </a:xfrm>
          <a:prstGeom prst="rect">
            <a:avLst/>
          </a:prstGeom>
        </p:spPr>
      </p:pic>
      <p:pic>
        <p:nvPicPr>
          <p:cNvPr id="164" name="図 163">
            <a:extLst>
              <a:ext uri="{FF2B5EF4-FFF2-40B4-BE49-F238E27FC236}">
                <a16:creationId xmlns:a16="http://schemas.microsoft.com/office/drawing/2014/main" id="{751E6A22-3A7F-78F1-C933-6940964E2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857" y="3090898"/>
            <a:ext cx="292633" cy="298730"/>
          </a:xfrm>
          <a:prstGeom prst="rect">
            <a:avLst/>
          </a:prstGeom>
        </p:spPr>
      </p:pic>
      <p:pic>
        <p:nvPicPr>
          <p:cNvPr id="165" name="図 164">
            <a:extLst>
              <a:ext uri="{FF2B5EF4-FFF2-40B4-BE49-F238E27FC236}">
                <a16:creationId xmlns:a16="http://schemas.microsoft.com/office/drawing/2014/main" id="{8E5A3CF3-0A87-C623-5A22-C52C9AF2A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857" y="3325263"/>
            <a:ext cx="292633" cy="298730"/>
          </a:xfrm>
          <a:prstGeom prst="rect">
            <a:avLst/>
          </a:prstGeom>
        </p:spPr>
      </p:pic>
      <p:pic>
        <p:nvPicPr>
          <p:cNvPr id="166" name="図 165">
            <a:extLst>
              <a:ext uri="{FF2B5EF4-FFF2-40B4-BE49-F238E27FC236}">
                <a16:creationId xmlns:a16="http://schemas.microsoft.com/office/drawing/2014/main" id="{6202DE27-A529-A805-CDF8-A3A199DEC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857" y="3559628"/>
            <a:ext cx="292633" cy="298730"/>
          </a:xfrm>
          <a:prstGeom prst="rect">
            <a:avLst/>
          </a:prstGeom>
        </p:spPr>
      </p:pic>
      <p:pic>
        <p:nvPicPr>
          <p:cNvPr id="167" name="図 166">
            <a:extLst>
              <a:ext uri="{FF2B5EF4-FFF2-40B4-BE49-F238E27FC236}">
                <a16:creationId xmlns:a16="http://schemas.microsoft.com/office/drawing/2014/main" id="{CF54FB0D-71CB-E38F-8387-809CE6C6B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857" y="3793993"/>
            <a:ext cx="292633" cy="298730"/>
          </a:xfrm>
          <a:prstGeom prst="rect">
            <a:avLst/>
          </a:prstGeom>
        </p:spPr>
      </p:pic>
      <p:pic>
        <p:nvPicPr>
          <p:cNvPr id="168" name="図 167">
            <a:extLst>
              <a:ext uri="{FF2B5EF4-FFF2-40B4-BE49-F238E27FC236}">
                <a16:creationId xmlns:a16="http://schemas.microsoft.com/office/drawing/2014/main" id="{1E757FA6-685C-944E-A820-CA3DC604C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857" y="4028358"/>
            <a:ext cx="292633" cy="298730"/>
          </a:xfrm>
          <a:prstGeom prst="rect">
            <a:avLst/>
          </a:prstGeom>
        </p:spPr>
      </p:pic>
      <p:pic>
        <p:nvPicPr>
          <p:cNvPr id="171" name="図 170">
            <a:extLst>
              <a:ext uri="{FF2B5EF4-FFF2-40B4-BE49-F238E27FC236}">
                <a16:creationId xmlns:a16="http://schemas.microsoft.com/office/drawing/2014/main" id="{DA4C9364-C8F9-86C1-F203-D1E1B992F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857" y="4262723"/>
            <a:ext cx="292633" cy="298730"/>
          </a:xfrm>
          <a:prstGeom prst="rect">
            <a:avLst/>
          </a:prstGeom>
        </p:spPr>
      </p:pic>
      <p:pic>
        <p:nvPicPr>
          <p:cNvPr id="172" name="図 171">
            <a:extLst>
              <a:ext uri="{FF2B5EF4-FFF2-40B4-BE49-F238E27FC236}">
                <a16:creationId xmlns:a16="http://schemas.microsoft.com/office/drawing/2014/main" id="{A92CDD2D-8177-8D4C-801D-D656796A9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857" y="4497088"/>
            <a:ext cx="292633" cy="298730"/>
          </a:xfrm>
          <a:prstGeom prst="rect">
            <a:avLst/>
          </a:prstGeom>
        </p:spPr>
      </p:pic>
      <p:pic>
        <p:nvPicPr>
          <p:cNvPr id="173" name="図 172">
            <a:extLst>
              <a:ext uri="{FF2B5EF4-FFF2-40B4-BE49-F238E27FC236}">
                <a16:creationId xmlns:a16="http://schemas.microsoft.com/office/drawing/2014/main" id="{0F4F8462-0E43-1199-05AD-6D76AFABA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857" y="4731453"/>
            <a:ext cx="292633" cy="298730"/>
          </a:xfrm>
          <a:prstGeom prst="rect">
            <a:avLst/>
          </a:prstGeom>
        </p:spPr>
      </p:pic>
      <p:pic>
        <p:nvPicPr>
          <p:cNvPr id="174" name="図 173">
            <a:extLst>
              <a:ext uri="{FF2B5EF4-FFF2-40B4-BE49-F238E27FC236}">
                <a16:creationId xmlns:a16="http://schemas.microsoft.com/office/drawing/2014/main" id="{A1AE7245-4A28-9169-BBE2-2B249493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857" y="4965818"/>
            <a:ext cx="292633" cy="298730"/>
          </a:xfrm>
          <a:prstGeom prst="rect">
            <a:avLst/>
          </a:prstGeom>
        </p:spPr>
      </p:pic>
      <p:pic>
        <p:nvPicPr>
          <p:cNvPr id="175" name="図 174">
            <a:extLst>
              <a:ext uri="{FF2B5EF4-FFF2-40B4-BE49-F238E27FC236}">
                <a16:creationId xmlns:a16="http://schemas.microsoft.com/office/drawing/2014/main" id="{35EC613F-0225-3F31-7A37-6BB1DB668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857" y="5200183"/>
            <a:ext cx="292633" cy="298730"/>
          </a:xfrm>
          <a:prstGeom prst="rect">
            <a:avLst/>
          </a:prstGeom>
        </p:spPr>
      </p:pic>
      <p:pic>
        <p:nvPicPr>
          <p:cNvPr id="189" name="図 188">
            <a:extLst>
              <a:ext uri="{FF2B5EF4-FFF2-40B4-BE49-F238E27FC236}">
                <a16:creationId xmlns:a16="http://schemas.microsoft.com/office/drawing/2014/main" id="{22A60DE2-B4BE-261B-8E9E-7D5445E27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857" y="6142685"/>
            <a:ext cx="292633" cy="298730"/>
          </a:xfrm>
          <a:prstGeom prst="rect">
            <a:avLst/>
          </a:prstGeom>
        </p:spPr>
      </p:pic>
      <p:pic>
        <p:nvPicPr>
          <p:cNvPr id="193" name="図 192">
            <a:extLst>
              <a:ext uri="{FF2B5EF4-FFF2-40B4-BE49-F238E27FC236}">
                <a16:creationId xmlns:a16="http://schemas.microsoft.com/office/drawing/2014/main" id="{3D3E1DA4-5128-2DF3-2922-08061F8FD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857" y="6367719"/>
            <a:ext cx="292633" cy="298730"/>
          </a:xfrm>
          <a:prstGeom prst="rect">
            <a:avLst/>
          </a:prstGeom>
        </p:spPr>
      </p:pic>
      <p:pic>
        <p:nvPicPr>
          <p:cNvPr id="194" name="図 193">
            <a:extLst>
              <a:ext uri="{FF2B5EF4-FFF2-40B4-BE49-F238E27FC236}">
                <a16:creationId xmlns:a16="http://schemas.microsoft.com/office/drawing/2014/main" id="{ED98B0E3-0A3A-34E6-58DC-0A1943AA5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857" y="6555429"/>
            <a:ext cx="292633" cy="298730"/>
          </a:xfrm>
          <a:prstGeom prst="rect">
            <a:avLst/>
          </a:prstGeom>
        </p:spPr>
      </p:pic>
      <p:pic>
        <p:nvPicPr>
          <p:cNvPr id="199" name="図 198">
            <a:extLst>
              <a:ext uri="{FF2B5EF4-FFF2-40B4-BE49-F238E27FC236}">
                <a16:creationId xmlns:a16="http://schemas.microsoft.com/office/drawing/2014/main" id="{F04AF7DF-604D-3D2E-500F-EBB2DBA5D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338" y="3676"/>
            <a:ext cx="292633" cy="298730"/>
          </a:xfrm>
          <a:prstGeom prst="rect">
            <a:avLst/>
          </a:prstGeom>
        </p:spPr>
      </p:pic>
      <p:pic>
        <p:nvPicPr>
          <p:cNvPr id="200" name="図 199">
            <a:extLst>
              <a:ext uri="{FF2B5EF4-FFF2-40B4-BE49-F238E27FC236}">
                <a16:creationId xmlns:a16="http://schemas.microsoft.com/office/drawing/2014/main" id="{0836AF0D-6ED0-06FF-ADDD-85D0F89C5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338" y="228710"/>
            <a:ext cx="292633" cy="298730"/>
          </a:xfrm>
          <a:prstGeom prst="rect">
            <a:avLst/>
          </a:prstGeom>
        </p:spPr>
      </p:pic>
      <p:pic>
        <p:nvPicPr>
          <p:cNvPr id="231" name="図 230">
            <a:extLst>
              <a:ext uri="{FF2B5EF4-FFF2-40B4-BE49-F238E27FC236}">
                <a16:creationId xmlns:a16="http://schemas.microsoft.com/office/drawing/2014/main" id="{C580D944-67D6-784A-3B61-6422C7721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7635" y="3167077"/>
            <a:ext cx="268247" cy="268247"/>
          </a:xfrm>
          <a:prstGeom prst="rect">
            <a:avLst/>
          </a:prstGeom>
        </p:spPr>
      </p:pic>
      <p:pic>
        <p:nvPicPr>
          <p:cNvPr id="251" name="図 250">
            <a:extLst>
              <a:ext uri="{FF2B5EF4-FFF2-40B4-BE49-F238E27FC236}">
                <a16:creationId xmlns:a16="http://schemas.microsoft.com/office/drawing/2014/main" id="{BC74D5E1-2BAD-6368-94B4-4E03438BF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581" y="1096106"/>
            <a:ext cx="292633" cy="298730"/>
          </a:xfrm>
          <a:prstGeom prst="rect">
            <a:avLst/>
          </a:prstGeom>
        </p:spPr>
      </p:pic>
      <p:pic>
        <p:nvPicPr>
          <p:cNvPr id="252" name="図 251">
            <a:extLst>
              <a:ext uri="{FF2B5EF4-FFF2-40B4-BE49-F238E27FC236}">
                <a16:creationId xmlns:a16="http://schemas.microsoft.com/office/drawing/2014/main" id="{DB528625-56A3-618B-4F66-05F14C68E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581" y="1330471"/>
            <a:ext cx="292633" cy="298730"/>
          </a:xfrm>
          <a:prstGeom prst="rect">
            <a:avLst/>
          </a:prstGeom>
        </p:spPr>
      </p:pic>
      <p:pic>
        <p:nvPicPr>
          <p:cNvPr id="253" name="図 252">
            <a:extLst>
              <a:ext uri="{FF2B5EF4-FFF2-40B4-BE49-F238E27FC236}">
                <a16:creationId xmlns:a16="http://schemas.microsoft.com/office/drawing/2014/main" id="{20D2F042-7601-8FA9-26ED-6F1EFB293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581" y="1564836"/>
            <a:ext cx="292633" cy="298730"/>
          </a:xfrm>
          <a:prstGeom prst="rect">
            <a:avLst/>
          </a:prstGeom>
        </p:spPr>
      </p:pic>
      <p:pic>
        <p:nvPicPr>
          <p:cNvPr id="254" name="図 253">
            <a:extLst>
              <a:ext uri="{FF2B5EF4-FFF2-40B4-BE49-F238E27FC236}">
                <a16:creationId xmlns:a16="http://schemas.microsoft.com/office/drawing/2014/main" id="{A612C528-211D-11C8-C07E-DA23EC4CE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581" y="1799201"/>
            <a:ext cx="292633" cy="298730"/>
          </a:xfrm>
          <a:prstGeom prst="rect">
            <a:avLst/>
          </a:prstGeom>
        </p:spPr>
      </p:pic>
      <p:pic>
        <p:nvPicPr>
          <p:cNvPr id="255" name="図 254">
            <a:extLst>
              <a:ext uri="{FF2B5EF4-FFF2-40B4-BE49-F238E27FC236}">
                <a16:creationId xmlns:a16="http://schemas.microsoft.com/office/drawing/2014/main" id="{B9DA9878-5966-8B05-3BD0-B9C84EC91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581" y="2033566"/>
            <a:ext cx="292633" cy="298730"/>
          </a:xfrm>
          <a:prstGeom prst="rect">
            <a:avLst/>
          </a:prstGeom>
        </p:spPr>
      </p:pic>
      <p:pic>
        <p:nvPicPr>
          <p:cNvPr id="256" name="図 255">
            <a:extLst>
              <a:ext uri="{FF2B5EF4-FFF2-40B4-BE49-F238E27FC236}">
                <a16:creationId xmlns:a16="http://schemas.microsoft.com/office/drawing/2014/main" id="{599E38FF-8DD4-3842-E567-52D77D871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581" y="2267931"/>
            <a:ext cx="292633" cy="298730"/>
          </a:xfrm>
          <a:prstGeom prst="rect">
            <a:avLst/>
          </a:prstGeom>
        </p:spPr>
      </p:pic>
      <p:pic>
        <p:nvPicPr>
          <p:cNvPr id="265" name="図 264">
            <a:extLst>
              <a:ext uri="{FF2B5EF4-FFF2-40B4-BE49-F238E27FC236}">
                <a16:creationId xmlns:a16="http://schemas.microsoft.com/office/drawing/2014/main" id="{0DBEF504-AE33-D9D9-A0D0-78372AE26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581" y="2502296"/>
            <a:ext cx="292633" cy="298730"/>
          </a:xfrm>
          <a:prstGeom prst="rect">
            <a:avLst/>
          </a:prstGeom>
        </p:spPr>
      </p:pic>
      <p:pic>
        <p:nvPicPr>
          <p:cNvPr id="266" name="図 265">
            <a:extLst>
              <a:ext uri="{FF2B5EF4-FFF2-40B4-BE49-F238E27FC236}">
                <a16:creationId xmlns:a16="http://schemas.microsoft.com/office/drawing/2014/main" id="{0C4BC995-2DDE-BA48-A2E5-075572946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581" y="2736661"/>
            <a:ext cx="292633" cy="298730"/>
          </a:xfrm>
          <a:prstGeom prst="rect">
            <a:avLst/>
          </a:prstGeom>
        </p:spPr>
      </p:pic>
      <p:pic>
        <p:nvPicPr>
          <p:cNvPr id="278" name="図 277">
            <a:extLst>
              <a:ext uri="{FF2B5EF4-FFF2-40B4-BE49-F238E27FC236}">
                <a16:creationId xmlns:a16="http://schemas.microsoft.com/office/drawing/2014/main" id="{397197CC-D53D-12E4-554A-F3198F7B1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581" y="2887047"/>
            <a:ext cx="292633" cy="298730"/>
          </a:xfrm>
          <a:prstGeom prst="rect">
            <a:avLst/>
          </a:prstGeom>
        </p:spPr>
      </p:pic>
      <p:pic>
        <p:nvPicPr>
          <p:cNvPr id="279" name="図 278">
            <a:extLst>
              <a:ext uri="{FF2B5EF4-FFF2-40B4-BE49-F238E27FC236}">
                <a16:creationId xmlns:a16="http://schemas.microsoft.com/office/drawing/2014/main" id="{5FE4B8CE-10B8-63A9-1582-1F70EE78A6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2780" y="2891928"/>
            <a:ext cx="298730" cy="292633"/>
          </a:xfrm>
          <a:prstGeom prst="rect">
            <a:avLst/>
          </a:prstGeom>
        </p:spPr>
      </p:pic>
      <p:pic>
        <p:nvPicPr>
          <p:cNvPr id="280" name="図 279">
            <a:extLst>
              <a:ext uri="{FF2B5EF4-FFF2-40B4-BE49-F238E27FC236}">
                <a16:creationId xmlns:a16="http://schemas.microsoft.com/office/drawing/2014/main" id="{4EF00000-CFD0-EB77-C4FE-76D5A4D07A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7075" y="2891928"/>
            <a:ext cx="298730" cy="292633"/>
          </a:xfrm>
          <a:prstGeom prst="rect">
            <a:avLst/>
          </a:prstGeom>
        </p:spPr>
      </p:pic>
      <p:pic>
        <p:nvPicPr>
          <p:cNvPr id="282" name="図 281">
            <a:extLst>
              <a:ext uri="{FF2B5EF4-FFF2-40B4-BE49-F238E27FC236}">
                <a16:creationId xmlns:a16="http://schemas.microsoft.com/office/drawing/2014/main" id="{0B1D97C1-364B-DB25-17CC-3715B696F6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1370" y="2891928"/>
            <a:ext cx="298730" cy="292633"/>
          </a:xfrm>
          <a:prstGeom prst="rect">
            <a:avLst/>
          </a:prstGeom>
        </p:spPr>
      </p:pic>
      <p:pic>
        <p:nvPicPr>
          <p:cNvPr id="283" name="図 282">
            <a:extLst>
              <a:ext uri="{FF2B5EF4-FFF2-40B4-BE49-F238E27FC236}">
                <a16:creationId xmlns:a16="http://schemas.microsoft.com/office/drawing/2014/main" id="{A90B1420-E43F-BA1E-70AB-4EFC4DA034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5665" y="2891928"/>
            <a:ext cx="298730" cy="292633"/>
          </a:xfrm>
          <a:prstGeom prst="rect">
            <a:avLst/>
          </a:prstGeom>
        </p:spPr>
      </p:pic>
      <p:pic>
        <p:nvPicPr>
          <p:cNvPr id="308" name="図 307">
            <a:extLst>
              <a:ext uri="{FF2B5EF4-FFF2-40B4-BE49-F238E27FC236}">
                <a16:creationId xmlns:a16="http://schemas.microsoft.com/office/drawing/2014/main" id="{8E6EAC0A-E81F-5CAC-DB29-85BB48312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3388" y="3167077"/>
            <a:ext cx="268247" cy="268247"/>
          </a:xfrm>
          <a:prstGeom prst="rect">
            <a:avLst/>
          </a:prstGeom>
        </p:spPr>
      </p:pic>
      <p:pic>
        <p:nvPicPr>
          <p:cNvPr id="317" name="図 316">
            <a:extLst>
              <a:ext uri="{FF2B5EF4-FFF2-40B4-BE49-F238E27FC236}">
                <a16:creationId xmlns:a16="http://schemas.microsoft.com/office/drawing/2014/main" id="{F94B2DC8-D7DB-14E0-3391-858CD6326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275" y="3167077"/>
            <a:ext cx="268247" cy="268247"/>
          </a:xfrm>
          <a:prstGeom prst="rect">
            <a:avLst/>
          </a:prstGeom>
        </p:spPr>
      </p:pic>
      <p:pic>
        <p:nvPicPr>
          <p:cNvPr id="322" name="図 321">
            <a:extLst>
              <a:ext uri="{FF2B5EF4-FFF2-40B4-BE49-F238E27FC236}">
                <a16:creationId xmlns:a16="http://schemas.microsoft.com/office/drawing/2014/main" id="{5A3A2C56-FCB0-DC7B-4969-CB11FEB8C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162" y="3167077"/>
            <a:ext cx="268247" cy="268247"/>
          </a:xfrm>
          <a:prstGeom prst="rect">
            <a:avLst/>
          </a:prstGeom>
        </p:spPr>
      </p:pic>
      <p:pic>
        <p:nvPicPr>
          <p:cNvPr id="326" name="図 325">
            <a:extLst>
              <a:ext uri="{FF2B5EF4-FFF2-40B4-BE49-F238E27FC236}">
                <a16:creationId xmlns:a16="http://schemas.microsoft.com/office/drawing/2014/main" id="{511D7F7B-C285-BDC2-3D90-339A03924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049" y="3167077"/>
            <a:ext cx="268247" cy="268247"/>
          </a:xfrm>
          <a:prstGeom prst="rect">
            <a:avLst/>
          </a:prstGeom>
        </p:spPr>
      </p:pic>
      <p:pic>
        <p:nvPicPr>
          <p:cNvPr id="329" name="図 328">
            <a:extLst>
              <a:ext uri="{FF2B5EF4-FFF2-40B4-BE49-F238E27FC236}">
                <a16:creationId xmlns:a16="http://schemas.microsoft.com/office/drawing/2014/main" id="{98C88C21-5D53-D5C3-9313-7C20B01D5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2829" y="3167077"/>
            <a:ext cx="268247" cy="268247"/>
          </a:xfrm>
          <a:prstGeom prst="rect">
            <a:avLst/>
          </a:prstGeom>
        </p:spPr>
      </p:pic>
      <p:pic>
        <p:nvPicPr>
          <p:cNvPr id="330" name="図 329">
            <a:extLst>
              <a:ext uri="{FF2B5EF4-FFF2-40B4-BE49-F238E27FC236}">
                <a16:creationId xmlns:a16="http://schemas.microsoft.com/office/drawing/2014/main" id="{890C5183-7F1D-947D-95CF-AD9E28E7D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775" y="1127678"/>
            <a:ext cx="292633" cy="298730"/>
          </a:xfrm>
          <a:prstGeom prst="rect">
            <a:avLst/>
          </a:prstGeom>
        </p:spPr>
      </p:pic>
      <p:pic>
        <p:nvPicPr>
          <p:cNvPr id="331" name="図 330">
            <a:extLst>
              <a:ext uri="{FF2B5EF4-FFF2-40B4-BE49-F238E27FC236}">
                <a16:creationId xmlns:a16="http://schemas.microsoft.com/office/drawing/2014/main" id="{6D17A57F-4675-0596-3B17-CF504D270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775" y="1349289"/>
            <a:ext cx="292633" cy="298730"/>
          </a:xfrm>
          <a:prstGeom prst="rect">
            <a:avLst/>
          </a:prstGeom>
        </p:spPr>
      </p:pic>
      <p:pic>
        <p:nvPicPr>
          <p:cNvPr id="340" name="図 339">
            <a:extLst>
              <a:ext uri="{FF2B5EF4-FFF2-40B4-BE49-F238E27FC236}">
                <a16:creationId xmlns:a16="http://schemas.microsoft.com/office/drawing/2014/main" id="{AA7D56A6-EE9A-4109-6A8E-2CA5A0AD7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775" y="1570900"/>
            <a:ext cx="292633" cy="298730"/>
          </a:xfrm>
          <a:prstGeom prst="rect">
            <a:avLst/>
          </a:prstGeom>
        </p:spPr>
      </p:pic>
      <p:pic>
        <p:nvPicPr>
          <p:cNvPr id="343" name="図 342">
            <a:extLst>
              <a:ext uri="{FF2B5EF4-FFF2-40B4-BE49-F238E27FC236}">
                <a16:creationId xmlns:a16="http://schemas.microsoft.com/office/drawing/2014/main" id="{30AF96E8-B74F-367B-46CF-A6CE3DD09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775" y="1792511"/>
            <a:ext cx="292633" cy="298730"/>
          </a:xfrm>
          <a:prstGeom prst="rect">
            <a:avLst/>
          </a:prstGeom>
        </p:spPr>
      </p:pic>
      <p:pic>
        <p:nvPicPr>
          <p:cNvPr id="356" name="図 355">
            <a:extLst>
              <a:ext uri="{FF2B5EF4-FFF2-40B4-BE49-F238E27FC236}">
                <a16:creationId xmlns:a16="http://schemas.microsoft.com/office/drawing/2014/main" id="{6741804C-25CD-3F97-B5C5-1A473D79E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775" y="2014122"/>
            <a:ext cx="292633" cy="298730"/>
          </a:xfrm>
          <a:prstGeom prst="rect">
            <a:avLst/>
          </a:prstGeom>
        </p:spPr>
      </p:pic>
      <p:pic>
        <p:nvPicPr>
          <p:cNvPr id="357" name="図 356">
            <a:extLst>
              <a:ext uri="{FF2B5EF4-FFF2-40B4-BE49-F238E27FC236}">
                <a16:creationId xmlns:a16="http://schemas.microsoft.com/office/drawing/2014/main" id="{CE0C973B-7044-E125-5170-06268DEDD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775" y="2235733"/>
            <a:ext cx="292633" cy="298730"/>
          </a:xfrm>
          <a:prstGeom prst="rect">
            <a:avLst/>
          </a:prstGeom>
        </p:spPr>
      </p:pic>
      <p:pic>
        <p:nvPicPr>
          <p:cNvPr id="358" name="図 357">
            <a:extLst>
              <a:ext uri="{FF2B5EF4-FFF2-40B4-BE49-F238E27FC236}">
                <a16:creationId xmlns:a16="http://schemas.microsoft.com/office/drawing/2014/main" id="{77C63183-225D-60ED-8516-E53604F22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775" y="2457344"/>
            <a:ext cx="292633" cy="298730"/>
          </a:xfrm>
          <a:prstGeom prst="rect">
            <a:avLst/>
          </a:prstGeom>
        </p:spPr>
      </p:pic>
      <p:pic>
        <p:nvPicPr>
          <p:cNvPr id="359" name="図 358">
            <a:extLst>
              <a:ext uri="{FF2B5EF4-FFF2-40B4-BE49-F238E27FC236}">
                <a16:creationId xmlns:a16="http://schemas.microsoft.com/office/drawing/2014/main" id="{7C765700-BC6C-134B-017E-4940EEE93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775" y="2678955"/>
            <a:ext cx="292633" cy="298730"/>
          </a:xfrm>
          <a:prstGeom prst="rect">
            <a:avLst/>
          </a:prstGeom>
        </p:spPr>
      </p:pic>
      <p:pic>
        <p:nvPicPr>
          <p:cNvPr id="360" name="図 359">
            <a:extLst>
              <a:ext uri="{FF2B5EF4-FFF2-40B4-BE49-F238E27FC236}">
                <a16:creationId xmlns:a16="http://schemas.microsoft.com/office/drawing/2014/main" id="{15812EC7-E4B2-818B-FBF8-0F0B2B6FE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775" y="2900561"/>
            <a:ext cx="292633" cy="298730"/>
          </a:xfrm>
          <a:prstGeom prst="rect">
            <a:avLst/>
          </a:prstGeom>
        </p:spPr>
      </p:pic>
      <p:pic>
        <p:nvPicPr>
          <p:cNvPr id="367" name="図 366">
            <a:extLst>
              <a:ext uri="{FF2B5EF4-FFF2-40B4-BE49-F238E27FC236}">
                <a16:creationId xmlns:a16="http://schemas.microsoft.com/office/drawing/2014/main" id="{6BEF2B0E-E63C-39F9-D78B-26D49EFB1A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1900" y="2891928"/>
            <a:ext cx="298730" cy="292633"/>
          </a:xfrm>
          <a:prstGeom prst="rect">
            <a:avLst/>
          </a:prstGeom>
        </p:spPr>
      </p:pic>
      <p:pic>
        <p:nvPicPr>
          <p:cNvPr id="368" name="図 367">
            <a:extLst>
              <a:ext uri="{FF2B5EF4-FFF2-40B4-BE49-F238E27FC236}">
                <a16:creationId xmlns:a16="http://schemas.microsoft.com/office/drawing/2014/main" id="{D059689A-0030-0D07-1CE1-167770CF3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7284" y="3167077"/>
            <a:ext cx="268247" cy="268247"/>
          </a:xfrm>
          <a:prstGeom prst="rect">
            <a:avLst/>
          </a:prstGeom>
        </p:spPr>
      </p:pic>
      <p:pic>
        <p:nvPicPr>
          <p:cNvPr id="369" name="図 368">
            <a:extLst>
              <a:ext uri="{FF2B5EF4-FFF2-40B4-BE49-F238E27FC236}">
                <a16:creationId xmlns:a16="http://schemas.microsoft.com/office/drawing/2014/main" id="{69A088DB-DA11-0414-7582-B56578B9C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952" y="3711304"/>
            <a:ext cx="445047" cy="938865"/>
          </a:xfrm>
          <a:prstGeom prst="rect">
            <a:avLst/>
          </a:prstGeom>
        </p:spPr>
      </p:pic>
      <p:pic>
        <p:nvPicPr>
          <p:cNvPr id="370" name="図 369">
            <a:extLst>
              <a:ext uri="{FF2B5EF4-FFF2-40B4-BE49-F238E27FC236}">
                <a16:creationId xmlns:a16="http://schemas.microsoft.com/office/drawing/2014/main" id="{C9FB8176-730A-E1E8-82B2-5724441CC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884" y="4627013"/>
            <a:ext cx="445047" cy="938865"/>
          </a:xfrm>
          <a:prstGeom prst="rect">
            <a:avLst/>
          </a:prstGeom>
        </p:spPr>
      </p:pic>
      <p:pic>
        <p:nvPicPr>
          <p:cNvPr id="372" name="図 371">
            <a:extLst>
              <a:ext uri="{FF2B5EF4-FFF2-40B4-BE49-F238E27FC236}">
                <a16:creationId xmlns:a16="http://schemas.microsoft.com/office/drawing/2014/main" id="{C4CC717D-5959-9DE7-64B9-5B83A1396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445" y="4495686"/>
            <a:ext cx="445047" cy="938865"/>
          </a:xfrm>
          <a:prstGeom prst="rect">
            <a:avLst/>
          </a:prstGeom>
        </p:spPr>
      </p:pic>
      <p:pic>
        <p:nvPicPr>
          <p:cNvPr id="377" name="図 376">
            <a:extLst>
              <a:ext uri="{FF2B5EF4-FFF2-40B4-BE49-F238E27FC236}">
                <a16:creationId xmlns:a16="http://schemas.microsoft.com/office/drawing/2014/main" id="{13CFAC2C-37CF-8F81-7097-ABB1E4B54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063" y="5675309"/>
            <a:ext cx="445047" cy="938865"/>
          </a:xfrm>
          <a:prstGeom prst="rect">
            <a:avLst/>
          </a:prstGeom>
        </p:spPr>
      </p:pic>
      <p:pic>
        <p:nvPicPr>
          <p:cNvPr id="382" name="図 381">
            <a:extLst>
              <a:ext uri="{FF2B5EF4-FFF2-40B4-BE49-F238E27FC236}">
                <a16:creationId xmlns:a16="http://schemas.microsoft.com/office/drawing/2014/main" id="{E6A53DE6-44A3-70DF-95CE-8DFF75B8D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990" y="5371043"/>
            <a:ext cx="445047" cy="938865"/>
          </a:xfrm>
          <a:prstGeom prst="rect">
            <a:avLst/>
          </a:prstGeom>
        </p:spPr>
      </p:pic>
      <p:pic>
        <p:nvPicPr>
          <p:cNvPr id="395" name="図 394">
            <a:extLst>
              <a:ext uri="{FF2B5EF4-FFF2-40B4-BE49-F238E27FC236}">
                <a16:creationId xmlns:a16="http://schemas.microsoft.com/office/drawing/2014/main" id="{FB443B29-829C-71E7-FAA7-73837BFAAC8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48125"/>
          <a:stretch>
            <a:fillRect/>
          </a:stretch>
        </p:blipFill>
        <p:spPr>
          <a:xfrm>
            <a:off x="4417979" y="6108574"/>
            <a:ext cx="4810161" cy="740052"/>
          </a:xfrm>
          <a:prstGeom prst="rect">
            <a:avLst/>
          </a:prstGeom>
        </p:spPr>
      </p:pic>
      <p:pic>
        <p:nvPicPr>
          <p:cNvPr id="402" name="図 401">
            <a:extLst>
              <a:ext uri="{FF2B5EF4-FFF2-40B4-BE49-F238E27FC236}">
                <a16:creationId xmlns:a16="http://schemas.microsoft.com/office/drawing/2014/main" id="{CC47FD88-8148-EC10-740F-D6D2CD5A9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776" y="3139155"/>
            <a:ext cx="445047" cy="938865"/>
          </a:xfrm>
          <a:prstGeom prst="rect">
            <a:avLst/>
          </a:prstGeom>
        </p:spPr>
      </p:pic>
      <p:pic>
        <p:nvPicPr>
          <p:cNvPr id="408" name="図 407">
            <a:extLst>
              <a:ext uri="{FF2B5EF4-FFF2-40B4-BE49-F238E27FC236}">
                <a16:creationId xmlns:a16="http://schemas.microsoft.com/office/drawing/2014/main" id="{9AE0671A-2597-0C78-0613-C3CF64E6E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571" y="2925589"/>
            <a:ext cx="445047" cy="938865"/>
          </a:xfrm>
          <a:prstGeom prst="rect">
            <a:avLst/>
          </a:prstGeom>
        </p:spPr>
      </p:pic>
      <p:pic>
        <p:nvPicPr>
          <p:cNvPr id="415" name="図 414">
            <a:extLst>
              <a:ext uri="{FF2B5EF4-FFF2-40B4-BE49-F238E27FC236}">
                <a16:creationId xmlns:a16="http://schemas.microsoft.com/office/drawing/2014/main" id="{0DD73A68-C1F3-E2FF-AD15-A54AE74C4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157" y="3199212"/>
            <a:ext cx="445047" cy="938865"/>
          </a:xfrm>
          <a:prstGeom prst="rect">
            <a:avLst/>
          </a:prstGeom>
        </p:spPr>
      </p:pic>
      <p:pic>
        <p:nvPicPr>
          <p:cNvPr id="416" name="図 415">
            <a:extLst>
              <a:ext uri="{FF2B5EF4-FFF2-40B4-BE49-F238E27FC236}">
                <a16:creationId xmlns:a16="http://schemas.microsoft.com/office/drawing/2014/main" id="{2BD0C115-0CDC-F243-11EB-4D562E1AD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320" y="1418255"/>
            <a:ext cx="445047" cy="938865"/>
          </a:xfrm>
          <a:prstGeom prst="rect">
            <a:avLst/>
          </a:prstGeom>
        </p:spPr>
      </p:pic>
      <p:pic>
        <p:nvPicPr>
          <p:cNvPr id="417" name="図 416">
            <a:extLst>
              <a:ext uri="{FF2B5EF4-FFF2-40B4-BE49-F238E27FC236}">
                <a16:creationId xmlns:a16="http://schemas.microsoft.com/office/drawing/2014/main" id="{61116878-A0E7-816A-0C8A-976CF8120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925" y="2058390"/>
            <a:ext cx="445047" cy="938865"/>
          </a:xfrm>
          <a:prstGeom prst="rect">
            <a:avLst/>
          </a:prstGeom>
        </p:spPr>
      </p:pic>
      <p:pic>
        <p:nvPicPr>
          <p:cNvPr id="418" name="図 417">
            <a:extLst>
              <a:ext uri="{FF2B5EF4-FFF2-40B4-BE49-F238E27FC236}">
                <a16:creationId xmlns:a16="http://schemas.microsoft.com/office/drawing/2014/main" id="{7D92E73D-19C3-0F44-974D-4CAACE67F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936" y="1572541"/>
            <a:ext cx="445047" cy="938865"/>
          </a:xfrm>
          <a:prstGeom prst="rect">
            <a:avLst/>
          </a:prstGeom>
        </p:spPr>
      </p:pic>
      <p:pic>
        <p:nvPicPr>
          <p:cNvPr id="419" name="図 418">
            <a:extLst>
              <a:ext uri="{FF2B5EF4-FFF2-40B4-BE49-F238E27FC236}">
                <a16:creationId xmlns:a16="http://schemas.microsoft.com/office/drawing/2014/main" id="{8E1C85B7-F4B3-F43C-9337-A453A10D3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918" y="2357120"/>
            <a:ext cx="445047" cy="938865"/>
          </a:xfrm>
          <a:prstGeom prst="rect">
            <a:avLst/>
          </a:prstGeom>
        </p:spPr>
      </p:pic>
      <p:pic>
        <p:nvPicPr>
          <p:cNvPr id="420" name="図 419">
            <a:extLst>
              <a:ext uri="{FF2B5EF4-FFF2-40B4-BE49-F238E27FC236}">
                <a16:creationId xmlns:a16="http://schemas.microsoft.com/office/drawing/2014/main" id="{AFB91E5C-5F44-5547-2E3E-2B2950AB7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109" y="3172078"/>
            <a:ext cx="445047" cy="938865"/>
          </a:xfrm>
          <a:prstGeom prst="rect">
            <a:avLst/>
          </a:prstGeom>
        </p:spPr>
      </p:pic>
      <p:pic>
        <p:nvPicPr>
          <p:cNvPr id="421" name="図 420">
            <a:extLst>
              <a:ext uri="{FF2B5EF4-FFF2-40B4-BE49-F238E27FC236}">
                <a16:creationId xmlns:a16="http://schemas.microsoft.com/office/drawing/2014/main" id="{7D1A5C99-CE71-56C0-7092-79CE8DFFA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67" y="1340005"/>
            <a:ext cx="445047" cy="938865"/>
          </a:xfrm>
          <a:prstGeom prst="rect">
            <a:avLst/>
          </a:prstGeom>
        </p:spPr>
      </p:pic>
      <p:pic>
        <p:nvPicPr>
          <p:cNvPr id="422" name="図 421">
            <a:extLst>
              <a:ext uri="{FF2B5EF4-FFF2-40B4-BE49-F238E27FC236}">
                <a16:creationId xmlns:a16="http://schemas.microsoft.com/office/drawing/2014/main" id="{7ED904DE-3E24-8275-B8C3-B6EB29769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61" y="1899700"/>
            <a:ext cx="445047" cy="938865"/>
          </a:xfrm>
          <a:prstGeom prst="rect">
            <a:avLst/>
          </a:prstGeom>
        </p:spPr>
      </p:pic>
      <p:pic>
        <p:nvPicPr>
          <p:cNvPr id="423" name="図 422">
            <a:extLst>
              <a:ext uri="{FF2B5EF4-FFF2-40B4-BE49-F238E27FC236}">
                <a16:creationId xmlns:a16="http://schemas.microsoft.com/office/drawing/2014/main" id="{21CCF91C-059D-C76B-6410-317C17242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457" y="1452491"/>
            <a:ext cx="445047" cy="938865"/>
          </a:xfrm>
          <a:prstGeom prst="rect">
            <a:avLst/>
          </a:prstGeom>
        </p:spPr>
      </p:pic>
      <p:pic>
        <p:nvPicPr>
          <p:cNvPr id="424" name="図 423">
            <a:extLst>
              <a:ext uri="{FF2B5EF4-FFF2-40B4-BE49-F238E27FC236}">
                <a16:creationId xmlns:a16="http://schemas.microsoft.com/office/drawing/2014/main" id="{191C0149-9103-1FA2-1D1C-EF666C8F5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656" y="1069174"/>
            <a:ext cx="445047" cy="938865"/>
          </a:xfrm>
          <a:prstGeom prst="rect">
            <a:avLst/>
          </a:prstGeom>
        </p:spPr>
      </p:pic>
      <p:pic>
        <p:nvPicPr>
          <p:cNvPr id="425" name="図 424">
            <a:extLst>
              <a:ext uri="{FF2B5EF4-FFF2-40B4-BE49-F238E27FC236}">
                <a16:creationId xmlns:a16="http://schemas.microsoft.com/office/drawing/2014/main" id="{02DD494E-B2DD-61FB-A3DF-070F258D0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903" y="1922966"/>
            <a:ext cx="445047" cy="938865"/>
          </a:xfrm>
          <a:prstGeom prst="rect">
            <a:avLst/>
          </a:prstGeom>
        </p:spPr>
      </p:pic>
      <p:pic>
        <p:nvPicPr>
          <p:cNvPr id="427" name="図 426">
            <a:extLst>
              <a:ext uri="{FF2B5EF4-FFF2-40B4-BE49-F238E27FC236}">
                <a16:creationId xmlns:a16="http://schemas.microsoft.com/office/drawing/2014/main" id="{825846C9-6A10-C648-2D1B-E0E0A4027B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0134" y="2885767"/>
            <a:ext cx="650798" cy="521847"/>
          </a:xfrm>
          <a:prstGeom prst="rect">
            <a:avLst/>
          </a:prstGeom>
        </p:spPr>
      </p:pic>
      <p:pic>
        <p:nvPicPr>
          <p:cNvPr id="428" name="図 427">
            <a:extLst>
              <a:ext uri="{FF2B5EF4-FFF2-40B4-BE49-F238E27FC236}">
                <a16:creationId xmlns:a16="http://schemas.microsoft.com/office/drawing/2014/main" id="{1E343F86-8622-1EEF-65C6-E9A3BEA4E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639" y="565235"/>
            <a:ext cx="445047" cy="938865"/>
          </a:xfrm>
          <a:prstGeom prst="rect">
            <a:avLst/>
          </a:prstGeom>
        </p:spPr>
      </p:pic>
      <p:pic>
        <p:nvPicPr>
          <p:cNvPr id="445" name="図 444">
            <a:extLst>
              <a:ext uri="{FF2B5EF4-FFF2-40B4-BE49-F238E27FC236}">
                <a16:creationId xmlns:a16="http://schemas.microsoft.com/office/drawing/2014/main" id="{65BC7BAD-6880-349A-B448-94E6E8AB3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623" y="4958094"/>
            <a:ext cx="445047" cy="938865"/>
          </a:xfrm>
          <a:prstGeom prst="rect">
            <a:avLst/>
          </a:prstGeom>
        </p:spPr>
      </p:pic>
      <p:pic>
        <p:nvPicPr>
          <p:cNvPr id="446" name="図 445">
            <a:extLst>
              <a:ext uri="{FF2B5EF4-FFF2-40B4-BE49-F238E27FC236}">
                <a16:creationId xmlns:a16="http://schemas.microsoft.com/office/drawing/2014/main" id="{C0C52F36-57F3-674B-1AD4-C11EBD5DF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251" y="5692047"/>
            <a:ext cx="445047" cy="938865"/>
          </a:xfrm>
          <a:prstGeom prst="rect">
            <a:avLst/>
          </a:prstGeom>
        </p:spPr>
      </p:pic>
      <p:pic>
        <p:nvPicPr>
          <p:cNvPr id="448" name="図 447">
            <a:extLst>
              <a:ext uri="{FF2B5EF4-FFF2-40B4-BE49-F238E27FC236}">
                <a16:creationId xmlns:a16="http://schemas.microsoft.com/office/drawing/2014/main" id="{2ECC1448-CD2F-A81E-6645-36FD9590463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b="19622"/>
          <a:stretch>
            <a:fillRect/>
          </a:stretch>
        </p:blipFill>
        <p:spPr>
          <a:xfrm>
            <a:off x="10803717" y="6088655"/>
            <a:ext cx="1005927" cy="769345"/>
          </a:xfrm>
          <a:prstGeom prst="rect">
            <a:avLst/>
          </a:prstGeom>
        </p:spPr>
      </p:pic>
      <p:pic>
        <p:nvPicPr>
          <p:cNvPr id="449" name="図 448">
            <a:extLst>
              <a:ext uri="{FF2B5EF4-FFF2-40B4-BE49-F238E27FC236}">
                <a16:creationId xmlns:a16="http://schemas.microsoft.com/office/drawing/2014/main" id="{930A1573-8121-5F67-2FF8-AFFBB4B17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627" y="5729133"/>
            <a:ext cx="445047" cy="938865"/>
          </a:xfrm>
          <a:prstGeom prst="rect">
            <a:avLst/>
          </a:prstGeom>
        </p:spPr>
      </p:pic>
      <p:pic>
        <p:nvPicPr>
          <p:cNvPr id="465" name="図 464">
            <a:extLst>
              <a:ext uri="{FF2B5EF4-FFF2-40B4-BE49-F238E27FC236}">
                <a16:creationId xmlns:a16="http://schemas.microsoft.com/office/drawing/2014/main" id="{458283EA-FCA7-6754-DDC9-7804C51A1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9264" y="2537119"/>
            <a:ext cx="292633" cy="298730"/>
          </a:xfrm>
          <a:prstGeom prst="rect">
            <a:avLst/>
          </a:prstGeom>
        </p:spPr>
      </p:pic>
      <p:pic>
        <p:nvPicPr>
          <p:cNvPr id="466" name="図 465">
            <a:extLst>
              <a:ext uri="{FF2B5EF4-FFF2-40B4-BE49-F238E27FC236}">
                <a16:creationId xmlns:a16="http://schemas.microsoft.com/office/drawing/2014/main" id="{3913AFFD-5D8F-C9BC-181A-06A853E25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9264" y="2738285"/>
            <a:ext cx="292633" cy="298730"/>
          </a:xfrm>
          <a:prstGeom prst="rect">
            <a:avLst/>
          </a:prstGeom>
        </p:spPr>
      </p:pic>
      <p:pic>
        <p:nvPicPr>
          <p:cNvPr id="469" name="図 468">
            <a:extLst>
              <a:ext uri="{FF2B5EF4-FFF2-40B4-BE49-F238E27FC236}">
                <a16:creationId xmlns:a16="http://schemas.microsoft.com/office/drawing/2014/main" id="{5CDDE910-4FAB-D0A9-7241-ADD71FD83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9264" y="2955136"/>
            <a:ext cx="292633" cy="298730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5BC858E8-4C7C-4242-E81F-634594331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9264" y="3159297"/>
            <a:ext cx="292633" cy="298730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880962BB-B701-BFA1-84B8-B05217697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9264" y="3360463"/>
            <a:ext cx="292633" cy="298730"/>
          </a:xfrm>
          <a:prstGeom prst="rect">
            <a:avLst/>
          </a:prstGeom>
        </p:spPr>
      </p:pic>
      <p:pic>
        <p:nvPicPr>
          <p:cNvPr id="460" name="図 459">
            <a:extLst>
              <a:ext uri="{FF2B5EF4-FFF2-40B4-BE49-F238E27FC236}">
                <a16:creationId xmlns:a16="http://schemas.microsoft.com/office/drawing/2014/main" id="{0E9908AA-863B-2F25-5189-1D55110647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3242" y="3604458"/>
            <a:ext cx="298730" cy="292633"/>
          </a:xfrm>
          <a:prstGeom prst="rect">
            <a:avLst/>
          </a:prstGeom>
        </p:spPr>
      </p:pic>
      <p:pic>
        <p:nvPicPr>
          <p:cNvPr id="461" name="図 460">
            <a:extLst>
              <a:ext uri="{FF2B5EF4-FFF2-40B4-BE49-F238E27FC236}">
                <a16:creationId xmlns:a16="http://schemas.microsoft.com/office/drawing/2014/main" id="{CB102DFC-112D-0BE9-B91C-4ADB7FDEA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3850" y="3887907"/>
            <a:ext cx="268247" cy="268247"/>
          </a:xfrm>
          <a:prstGeom prst="rect">
            <a:avLst/>
          </a:prstGeom>
        </p:spPr>
      </p:pic>
      <p:pic>
        <p:nvPicPr>
          <p:cNvPr id="450" name="図 449">
            <a:extLst>
              <a:ext uri="{FF2B5EF4-FFF2-40B4-BE49-F238E27FC236}">
                <a16:creationId xmlns:a16="http://schemas.microsoft.com/office/drawing/2014/main" id="{04A80E61-ECAE-D434-A74B-D4D8B65EA9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8644" y="3603127"/>
            <a:ext cx="298730" cy="292633"/>
          </a:xfrm>
          <a:prstGeom prst="rect">
            <a:avLst/>
          </a:prstGeom>
        </p:spPr>
      </p:pic>
      <p:pic>
        <p:nvPicPr>
          <p:cNvPr id="451" name="図 450">
            <a:extLst>
              <a:ext uri="{FF2B5EF4-FFF2-40B4-BE49-F238E27FC236}">
                <a16:creationId xmlns:a16="http://schemas.microsoft.com/office/drawing/2014/main" id="{9C853CDE-59F2-2816-83F4-CC440A4B6C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2939" y="3603127"/>
            <a:ext cx="298730" cy="292633"/>
          </a:xfrm>
          <a:prstGeom prst="rect">
            <a:avLst/>
          </a:prstGeom>
        </p:spPr>
      </p:pic>
      <p:pic>
        <p:nvPicPr>
          <p:cNvPr id="452" name="図 451">
            <a:extLst>
              <a:ext uri="{FF2B5EF4-FFF2-40B4-BE49-F238E27FC236}">
                <a16:creationId xmlns:a16="http://schemas.microsoft.com/office/drawing/2014/main" id="{55458140-30A5-5803-7BC1-9E3F7BFAB3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7234" y="3603127"/>
            <a:ext cx="298730" cy="292633"/>
          </a:xfrm>
          <a:prstGeom prst="rect">
            <a:avLst/>
          </a:prstGeom>
        </p:spPr>
      </p:pic>
      <p:pic>
        <p:nvPicPr>
          <p:cNvPr id="453" name="図 452">
            <a:extLst>
              <a:ext uri="{FF2B5EF4-FFF2-40B4-BE49-F238E27FC236}">
                <a16:creationId xmlns:a16="http://schemas.microsoft.com/office/drawing/2014/main" id="{1E6E2963-03AD-1B0D-328E-91C31D8994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1529" y="3603127"/>
            <a:ext cx="298730" cy="292633"/>
          </a:xfrm>
          <a:prstGeom prst="rect">
            <a:avLst/>
          </a:prstGeom>
        </p:spPr>
      </p:pic>
      <p:pic>
        <p:nvPicPr>
          <p:cNvPr id="454" name="図 453">
            <a:extLst>
              <a:ext uri="{FF2B5EF4-FFF2-40B4-BE49-F238E27FC236}">
                <a16:creationId xmlns:a16="http://schemas.microsoft.com/office/drawing/2014/main" id="{6413E110-237F-D6FA-EE02-E137290BCE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5824" y="3603127"/>
            <a:ext cx="298730" cy="292633"/>
          </a:xfrm>
          <a:prstGeom prst="rect">
            <a:avLst/>
          </a:prstGeom>
        </p:spPr>
      </p:pic>
      <p:pic>
        <p:nvPicPr>
          <p:cNvPr id="455" name="図 454">
            <a:extLst>
              <a:ext uri="{FF2B5EF4-FFF2-40B4-BE49-F238E27FC236}">
                <a16:creationId xmlns:a16="http://schemas.microsoft.com/office/drawing/2014/main" id="{7E2B0C4F-5C3F-FE76-B1F3-CF60597B8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9252" y="3886576"/>
            <a:ext cx="268247" cy="268247"/>
          </a:xfrm>
          <a:prstGeom prst="rect">
            <a:avLst/>
          </a:prstGeom>
        </p:spPr>
      </p:pic>
      <p:pic>
        <p:nvPicPr>
          <p:cNvPr id="456" name="図 455">
            <a:extLst>
              <a:ext uri="{FF2B5EF4-FFF2-40B4-BE49-F238E27FC236}">
                <a16:creationId xmlns:a16="http://schemas.microsoft.com/office/drawing/2014/main" id="{2432C18E-205A-9C90-D881-FD0EBBED6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5139" y="3886576"/>
            <a:ext cx="268247" cy="268247"/>
          </a:xfrm>
          <a:prstGeom prst="rect">
            <a:avLst/>
          </a:prstGeom>
        </p:spPr>
      </p:pic>
      <p:pic>
        <p:nvPicPr>
          <p:cNvPr id="457" name="図 456">
            <a:extLst>
              <a:ext uri="{FF2B5EF4-FFF2-40B4-BE49-F238E27FC236}">
                <a16:creationId xmlns:a16="http://schemas.microsoft.com/office/drawing/2014/main" id="{551A33DA-D79D-7745-253E-F20D0D984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1026" y="3886576"/>
            <a:ext cx="268247" cy="268247"/>
          </a:xfrm>
          <a:prstGeom prst="rect">
            <a:avLst/>
          </a:prstGeom>
        </p:spPr>
      </p:pic>
      <p:pic>
        <p:nvPicPr>
          <p:cNvPr id="458" name="図 457">
            <a:extLst>
              <a:ext uri="{FF2B5EF4-FFF2-40B4-BE49-F238E27FC236}">
                <a16:creationId xmlns:a16="http://schemas.microsoft.com/office/drawing/2014/main" id="{E7076676-2AC5-60B7-D248-DA4B646C5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6913" y="3886576"/>
            <a:ext cx="268247" cy="268247"/>
          </a:xfrm>
          <a:prstGeom prst="rect">
            <a:avLst/>
          </a:prstGeom>
        </p:spPr>
      </p:pic>
      <p:pic>
        <p:nvPicPr>
          <p:cNvPr id="459" name="図 458">
            <a:extLst>
              <a:ext uri="{FF2B5EF4-FFF2-40B4-BE49-F238E27FC236}">
                <a16:creationId xmlns:a16="http://schemas.microsoft.com/office/drawing/2014/main" id="{A2CB97D3-C59B-8730-4345-F5FB69F9E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2798" y="3886576"/>
            <a:ext cx="268247" cy="268247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53700D56-974A-E9E1-DF87-A506C0F403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84543" y="3600778"/>
            <a:ext cx="298730" cy="292633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733C374F-8E54-F964-1689-21229750FE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38838" y="3600778"/>
            <a:ext cx="298730" cy="292633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7B738289-DA59-CE42-89B2-F68CC3016B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93133" y="3600778"/>
            <a:ext cx="298730" cy="292633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E2C657E0-6BA4-1C09-C989-774534B99E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47428" y="3600778"/>
            <a:ext cx="298730" cy="292633"/>
          </a:xfrm>
          <a:prstGeom prst="rect">
            <a:avLst/>
          </a:prstGeom>
        </p:spPr>
      </p:pic>
      <p:pic>
        <p:nvPicPr>
          <p:cNvPr id="44" name="図 43">
            <a:extLst>
              <a:ext uri="{FF2B5EF4-FFF2-40B4-BE49-F238E27FC236}">
                <a16:creationId xmlns:a16="http://schemas.microsoft.com/office/drawing/2014/main" id="{D8C39BCD-CC51-B091-0094-3DF54123F8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01723" y="3600778"/>
            <a:ext cx="298730" cy="292633"/>
          </a:xfrm>
          <a:prstGeom prst="rect">
            <a:avLst/>
          </a:prstGeom>
        </p:spPr>
      </p:pic>
      <p:pic>
        <p:nvPicPr>
          <p:cNvPr id="45" name="図 44">
            <a:extLst>
              <a:ext uri="{FF2B5EF4-FFF2-40B4-BE49-F238E27FC236}">
                <a16:creationId xmlns:a16="http://schemas.microsoft.com/office/drawing/2014/main" id="{C5DA1C49-6E4B-F2D6-4F0F-9B65A9EF0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5151" y="3884227"/>
            <a:ext cx="268247" cy="268247"/>
          </a:xfrm>
          <a:prstGeom prst="rect">
            <a:avLst/>
          </a:prstGeom>
        </p:spPr>
      </p:pic>
      <p:pic>
        <p:nvPicPr>
          <p:cNvPr id="46" name="図 45">
            <a:extLst>
              <a:ext uri="{FF2B5EF4-FFF2-40B4-BE49-F238E27FC236}">
                <a16:creationId xmlns:a16="http://schemas.microsoft.com/office/drawing/2014/main" id="{D8CFB84A-4102-08E6-B1CF-DC8DC7E63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1038" y="3884227"/>
            <a:ext cx="268247" cy="268247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38F2BF53-8416-9123-9AEB-2CECEB4A9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6925" y="3884227"/>
            <a:ext cx="268247" cy="268247"/>
          </a:xfrm>
          <a:prstGeom prst="rect">
            <a:avLst/>
          </a:prstGeom>
        </p:spPr>
      </p:pic>
      <p:pic>
        <p:nvPicPr>
          <p:cNvPr id="48" name="図 47">
            <a:extLst>
              <a:ext uri="{FF2B5EF4-FFF2-40B4-BE49-F238E27FC236}">
                <a16:creationId xmlns:a16="http://schemas.microsoft.com/office/drawing/2014/main" id="{BA8F5D53-D395-0414-AE50-C1C474E06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2812" y="3884227"/>
            <a:ext cx="268247" cy="268247"/>
          </a:xfrm>
          <a:prstGeom prst="rect">
            <a:avLst/>
          </a:prstGeom>
        </p:spPr>
      </p:pic>
      <p:pic>
        <p:nvPicPr>
          <p:cNvPr id="49" name="図 48">
            <a:extLst>
              <a:ext uri="{FF2B5EF4-FFF2-40B4-BE49-F238E27FC236}">
                <a16:creationId xmlns:a16="http://schemas.microsoft.com/office/drawing/2014/main" id="{82A8D481-82AA-DBA9-9EB7-89C89BB85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8697" y="3884227"/>
            <a:ext cx="268247" cy="268247"/>
          </a:xfrm>
          <a:prstGeom prst="rect">
            <a:avLst/>
          </a:prstGeom>
        </p:spPr>
      </p:pic>
      <p:pic>
        <p:nvPicPr>
          <p:cNvPr id="471" name="図 470">
            <a:extLst>
              <a:ext uri="{FF2B5EF4-FFF2-40B4-BE49-F238E27FC236}">
                <a16:creationId xmlns:a16="http://schemas.microsoft.com/office/drawing/2014/main" id="{1253EEA0-552F-16B1-5399-BCB110DAC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123" y="122110"/>
            <a:ext cx="445047" cy="938865"/>
          </a:xfrm>
          <a:prstGeom prst="rect">
            <a:avLst/>
          </a:prstGeom>
        </p:spPr>
      </p:pic>
      <p:pic>
        <p:nvPicPr>
          <p:cNvPr id="472" name="図 471">
            <a:extLst>
              <a:ext uri="{FF2B5EF4-FFF2-40B4-BE49-F238E27FC236}">
                <a16:creationId xmlns:a16="http://schemas.microsoft.com/office/drawing/2014/main" id="{3E390EEB-C5DF-A60D-6B59-ECCC26B74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114" y="1022891"/>
            <a:ext cx="445047" cy="938865"/>
          </a:xfrm>
          <a:prstGeom prst="rect">
            <a:avLst/>
          </a:prstGeom>
        </p:spPr>
      </p:pic>
      <p:pic>
        <p:nvPicPr>
          <p:cNvPr id="139" name="図 138">
            <a:extLst>
              <a:ext uri="{FF2B5EF4-FFF2-40B4-BE49-F238E27FC236}">
                <a16:creationId xmlns:a16="http://schemas.microsoft.com/office/drawing/2014/main" id="{9EC17109-699F-D12D-5CD5-EC45ED292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3742" y="4257259"/>
            <a:ext cx="445047" cy="938865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4517B2A7-1388-CFF8-A4EF-346508283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018" y="3872304"/>
            <a:ext cx="445047" cy="938865"/>
          </a:xfrm>
          <a:prstGeom prst="rect">
            <a:avLst/>
          </a:prstGeom>
        </p:spPr>
      </p:pic>
      <p:pic>
        <p:nvPicPr>
          <p:cNvPr id="61" name="図 60">
            <a:extLst>
              <a:ext uri="{FF2B5EF4-FFF2-40B4-BE49-F238E27FC236}">
                <a16:creationId xmlns:a16="http://schemas.microsoft.com/office/drawing/2014/main" id="{E5F5CF8B-0629-57B8-B95D-D160E6401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6119" y="4109217"/>
            <a:ext cx="445047" cy="938865"/>
          </a:xfrm>
          <a:prstGeom prst="rect">
            <a:avLst/>
          </a:prstGeom>
        </p:spPr>
      </p:pic>
      <p:pic>
        <p:nvPicPr>
          <p:cNvPr id="473" name="図 472">
            <a:extLst>
              <a:ext uri="{FF2B5EF4-FFF2-40B4-BE49-F238E27FC236}">
                <a16:creationId xmlns:a16="http://schemas.microsoft.com/office/drawing/2014/main" id="{8BB3943E-F1AE-FD39-3B26-AE586D11B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586" y="3955746"/>
            <a:ext cx="445047" cy="938865"/>
          </a:xfrm>
          <a:prstGeom prst="rect">
            <a:avLst/>
          </a:prstGeom>
        </p:spPr>
      </p:pic>
      <p:pic>
        <p:nvPicPr>
          <p:cNvPr id="474" name="図 473">
            <a:extLst>
              <a:ext uri="{FF2B5EF4-FFF2-40B4-BE49-F238E27FC236}">
                <a16:creationId xmlns:a16="http://schemas.microsoft.com/office/drawing/2014/main" id="{82080C2C-76E9-1DDA-E97E-B402D14DD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018" y="3786018"/>
            <a:ext cx="445047" cy="938865"/>
          </a:xfrm>
          <a:prstGeom prst="rect">
            <a:avLst/>
          </a:prstGeom>
        </p:spPr>
      </p:pic>
      <p:pic>
        <p:nvPicPr>
          <p:cNvPr id="505" name="図 504">
            <a:extLst>
              <a:ext uri="{FF2B5EF4-FFF2-40B4-BE49-F238E27FC236}">
                <a16:creationId xmlns:a16="http://schemas.microsoft.com/office/drawing/2014/main" id="{7921DC1B-469C-1882-0746-A36C5CA33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581" y="284079"/>
            <a:ext cx="445047" cy="938865"/>
          </a:xfrm>
          <a:prstGeom prst="rect">
            <a:avLst/>
          </a:prstGeom>
        </p:spPr>
      </p:pic>
      <p:pic>
        <p:nvPicPr>
          <p:cNvPr id="506" name="図 505">
            <a:extLst>
              <a:ext uri="{FF2B5EF4-FFF2-40B4-BE49-F238E27FC236}">
                <a16:creationId xmlns:a16="http://schemas.microsoft.com/office/drawing/2014/main" id="{1C5EEAC0-E131-5F86-2792-C01E0CFA5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487" y="67381"/>
            <a:ext cx="445047" cy="938865"/>
          </a:xfrm>
          <a:prstGeom prst="rect">
            <a:avLst/>
          </a:prstGeom>
        </p:spPr>
      </p:pic>
      <p:pic>
        <p:nvPicPr>
          <p:cNvPr id="509" name="図 508">
            <a:extLst>
              <a:ext uri="{FF2B5EF4-FFF2-40B4-BE49-F238E27FC236}">
                <a16:creationId xmlns:a16="http://schemas.microsoft.com/office/drawing/2014/main" id="{6DC20B8B-A58D-ACAF-CCF0-3E35679F7F4C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58269"/>
          <a:stretch>
            <a:fillRect/>
          </a:stretch>
        </p:blipFill>
        <p:spPr>
          <a:xfrm>
            <a:off x="3926792" y="0"/>
            <a:ext cx="914479" cy="536814"/>
          </a:xfrm>
          <a:prstGeom prst="rect">
            <a:avLst/>
          </a:prstGeom>
        </p:spPr>
      </p:pic>
      <p:pic>
        <p:nvPicPr>
          <p:cNvPr id="511" name="図 510">
            <a:extLst>
              <a:ext uri="{FF2B5EF4-FFF2-40B4-BE49-F238E27FC236}">
                <a16:creationId xmlns:a16="http://schemas.microsoft.com/office/drawing/2014/main" id="{04B96773-62FC-DF93-0C07-4D1634F004FB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5250"/>
          <a:stretch>
            <a:fillRect/>
          </a:stretch>
        </p:blipFill>
        <p:spPr>
          <a:xfrm>
            <a:off x="268898" y="0"/>
            <a:ext cx="1603387" cy="54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08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大洋</dc:creator>
  <cp:lastModifiedBy>大洋 竹端</cp:lastModifiedBy>
  <cp:revision>50</cp:revision>
  <dcterms:created xsi:type="dcterms:W3CDTF">2025-03-11T01:56:11Z</dcterms:created>
  <dcterms:modified xsi:type="dcterms:W3CDTF">2025-10-21T04:46:10Z</dcterms:modified>
</cp:coreProperties>
</file>