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6" r:id="rId3"/>
    <p:sldId id="267" r:id="rId4"/>
    <p:sldId id="261" r:id="rId5"/>
    <p:sldId id="268" r:id="rId6"/>
    <p:sldId id="258" r:id="rId7"/>
    <p:sldId id="259" r:id="rId8"/>
    <p:sldId id="262" r:id="rId9"/>
    <p:sldId id="264" r:id="rId10"/>
    <p:sldId id="265" r:id="rId11"/>
    <p:sldId id="263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E8E8E8"/>
    <a:srgbClr val="D9D9D9"/>
    <a:srgbClr val="4D7A32"/>
    <a:srgbClr val="C5E0B4"/>
    <a:srgbClr val="A9D18E"/>
    <a:srgbClr val="9E480E"/>
    <a:srgbClr val="512507"/>
    <a:srgbClr val="6C320A"/>
    <a:srgbClr val="8484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492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241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9912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647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2587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4081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16204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83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865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829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42065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085FA6-3BB9-47BA-8D81-299A75D1B58A}" type="datetimeFigureOut">
              <a:rPr kumimoji="1" lang="ja-JP" altLang="en-US" smtClean="0"/>
              <a:t>2025/4/21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B2A3E-9D51-455C-BA1E-A13CE53746A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181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正方形/長方形 81"/>
          <p:cNvSpPr/>
          <p:nvPr/>
        </p:nvSpPr>
        <p:spPr>
          <a:xfrm>
            <a:off x="262987" y="1926670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1711403" y="1926670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3159822" y="1926670"/>
            <a:ext cx="832630" cy="8326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/楕円 1"/>
          <p:cNvSpPr/>
          <p:nvPr/>
        </p:nvSpPr>
        <p:spPr>
          <a:xfrm>
            <a:off x="325324" y="1992475"/>
            <a:ext cx="709251" cy="709251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1774652" y="1992475"/>
            <a:ext cx="709251" cy="709251"/>
          </a:xfrm>
          <a:prstGeom prst="ellipse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69" y="1961885"/>
            <a:ext cx="768163" cy="762066"/>
          </a:xfrm>
          <a:prstGeom prst="rtTriangle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3194491" y="1965060"/>
            <a:ext cx="762066" cy="762066"/>
          </a:xfrm>
          <a:prstGeom prst="rtTriangle">
            <a:avLst/>
          </a:prstGeom>
        </p:spPr>
      </p:pic>
    </p:spTree>
    <p:extLst>
      <p:ext uri="{BB962C8B-B14F-4D97-AF65-F5344CB8AC3E}">
        <p14:creationId xmlns:p14="http://schemas.microsoft.com/office/powerpoint/2010/main" val="34560861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3989" y="608328"/>
            <a:ext cx="5772613" cy="5687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35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アーチ 73"/>
          <p:cNvSpPr/>
          <p:nvPr/>
        </p:nvSpPr>
        <p:spPr>
          <a:xfrm>
            <a:off x="437344" y="3165824"/>
            <a:ext cx="11700149" cy="6216631"/>
          </a:xfrm>
          <a:prstGeom prst="blockArc">
            <a:avLst>
              <a:gd name="adj1" fmla="val 10800000"/>
              <a:gd name="adj2" fmla="val 24440"/>
              <a:gd name="adj3" fmla="val 44932"/>
            </a:avLst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5000000"/>
            </a:lightRig>
          </a:scene3d>
          <a:sp3d>
            <a:bevelT w="3175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5" name="アーチ 74"/>
          <p:cNvSpPr/>
          <p:nvPr/>
        </p:nvSpPr>
        <p:spPr>
          <a:xfrm>
            <a:off x="2969772" y="5685705"/>
            <a:ext cx="6245215" cy="1187743"/>
          </a:xfrm>
          <a:prstGeom prst="blockArc">
            <a:avLst>
              <a:gd name="adj1" fmla="val 10772718"/>
              <a:gd name="adj2" fmla="val 19318"/>
              <a:gd name="adj3" fmla="val 24923"/>
            </a:avLst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127000" dist="254000" dir="18900000">
              <a:prstClr val="black">
                <a:alpha val="51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76" name="円柱 75"/>
          <p:cNvSpPr/>
          <p:nvPr/>
        </p:nvSpPr>
        <p:spPr>
          <a:xfrm>
            <a:off x="2509468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円柱 76"/>
          <p:cNvSpPr/>
          <p:nvPr/>
        </p:nvSpPr>
        <p:spPr>
          <a:xfrm>
            <a:off x="9216717" y="5654849"/>
            <a:ext cx="482805" cy="623109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円柱 77"/>
          <p:cNvSpPr/>
          <p:nvPr/>
        </p:nvSpPr>
        <p:spPr>
          <a:xfrm>
            <a:off x="385091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柱 78"/>
          <p:cNvSpPr/>
          <p:nvPr/>
        </p:nvSpPr>
        <p:spPr>
          <a:xfrm>
            <a:off x="7875268" y="5138637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柱 79"/>
          <p:cNvSpPr/>
          <p:nvPr/>
        </p:nvSpPr>
        <p:spPr>
          <a:xfrm>
            <a:off x="519236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柱 80"/>
          <p:cNvSpPr/>
          <p:nvPr/>
        </p:nvSpPr>
        <p:spPr>
          <a:xfrm>
            <a:off x="6533818" y="5017650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アーチ 81"/>
          <p:cNvSpPr/>
          <p:nvPr/>
        </p:nvSpPr>
        <p:spPr>
          <a:xfrm>
            <a:off x="2498902" y="4841815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83" name="円柱 82"/>
          <p:cNvSpPr/>
          <p:nvPr/>
        </p:nvSpPr>
        <p:spPr>
          <a:xfrm>
            <a:off x="2507959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柱 83"/>
          <p:cNvSpPr/>
          <p:nvPr/>
        </p:nvSpPr>
        <p:spPr>
          <a:xfrm>
            <a:off x="9215210" y="3435060"/>
            <a:ext cx="482805" cy="593132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円柱 84"/>
          <p:cNvSpPr/>
          <p:nvPr/>
        </p:nvSpPr>
        <p:spPr>
          <a:xfrm>
            <a:off x="384940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円柱 85"/>
          <p:cNvSpPr/>
          <p:nvPr/>
        </p:nvSpPr>
        <p:spPr>
          <a:xfrm>
            <a:off x="7873759" y="2939688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円柱 86"/>
          <p:cNvSpPr/>
          <p:nvPr/>
        </p:nvSpPr>
        <p:spPr>
          <a:xfrm>
            <a:off x="519085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円柱 87"/>
          <p:cNvSpPr/>
          <p:nvPr/>
        </p:nvSpPr>
        <p:spPr>
          <a:xfrm>
            <a:off x="6532309" y="2788719"/>
            <a:ext cx="482805" cy="675837"/>
          </a:xfrm>
          <a:prstGeom prst="can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127000" dist="1270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アーチ 88"/>
          <p:cNvSpPr/>
          <p:nvPr/>
        </p:nvSpPr>
        <p:spPr>
          <a:xfrm>
            <a:off x="2498902" y="2573847"/>
            <a:ext cx="7198890" cy="1915716"/>
          </a:xfrm>
          <a:prstGeom prst="blockArc">
            <a:avLst>
              <a:gd name="adj1" fmla="val 10772718"/>
              <a:gd name="adj2" fmla="val 37824"/>
              <a:gd name="adj3" fmla="val 25067"/>
            </a:avLst>
          </a:prstGeom>
          <a:solidFill>
            <a:schemeClr val="accent2">
              <a:lumMod val="75000"/>
            </a:schemeClr>
          </a:solidFill>
          <a:ln>
            <a:noFill/>
          </a:ln>
          <a:effectLst>
            <a:innerShdw blurRad="381000" dist="254000" dir="8100000">
              <a:prstClr val="black">
                <a:alpha val="6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2"/>
          <a:srcRect l="17284" r="20510"/>
          <a:stretch/>
        </p:blipFill>
        <p:spPr>
          <a:xfrm>
            <a:off x="2397339" y="-1101501"/>
            <a:ext cx="7300453" cy="3767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21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台形 2"/>
          <p:cNvSpPr/>
          <p:nvPr/>
        </p:nvSpPr>
        <p:spPr>
          <a:xfrm>
            <a:off x="3634883" y="4551983"/>
            <a:ext cx="4224271" cy="1759388"/>
          </a:xfrm>
          <a:prstGeom prst="trapezoid">
            <a:avLst/>
          </a:prstGeom>
          <a:solidFill>
            <a:srgbClr val="30303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台形 4"/>
          <p:cNvSpPr/>
          <p:nvPr/>
        </p:nvSpPr>
        <p:spPr>
          <a:xfrm>
            <a:off x="6955486" y="5900149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台形 6"/>
          <p:cNvSpPr/>
          <p:nvPr/>
        </p:nvSpPr>
        <p:spPr>
          <a:xfrm rot="10800000">
            <a:off x="5590864" y="4563000"/>
            <a:ext cx="1086582" cy="488677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台形 7"/>
          <p:cNvSpPr/>
          <p:nvPr/>
        </p:nvSpPr>
        <p:spPr>
          <a:xfrm rot="10800000">
            <a:off x="5974544" y="5309074"/>
            <a:ext cx="903668" cy="337396"/>
          </a:xfrm>
          <a:prstGeom prst="trapezoi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台形 8"/>
          <p:cNvSpPr/>
          <p:nvPr/>
        </p:nvSpPr>
        <p:spPr>
          <a:xfrm rot="10800000">
            <a:off x="4310281" y="4551748"/>
            <a:ext cx="735637" cy="598947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台形 9"/>
          <p:cNvSpPr/>
          <p:nvPr/>
        </p:nvSpPr>
        <p:spPr>
          <a:xfrm>
            <a:off x="6736546" y="5537737"/>
            <a:ext cx="709411" cy="362412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台形 10"/>
          <p:cNvSpPr/>
          <p:nvPr/>
        </p:nvSpPr>
        <p:spPr>
          <a:xfrm rot="10800000">
            <a:off x="3859188" y="5488926"/>
            <a:ext cx="572040" cy="306048"/>
          </a:xfrm>
          <a:prstGeom prst="trapezoid">
            <a:avLst/>
          </a:prstGeom>
          <a:solidFill>
            <a:schemeClr val="bg2">
              <a:lumMod val="50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台形 13"/>
          <p:cNvSpPr/>
          <p:nvPr/>
        </p:nvSpPr>
        <p:spPr>
          <a:xfrm rot="10800000">
            <a:off x="6847626" y="5136678"/>
            <a:ext cx="709411" cy="396763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台形 14"/>
          <p:cNvSpPr/>
          <p:nvPr/>
        </p:nvSpPr>
        <p:spPr>
          <a:xfrm rot="10800000">
            <a:off x="3721816" y="6000586"/>
            <a:ext cx="597574" cy="296326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台形 16"/>
          <p:cNvSpPr/>
          <p:nvPr/>
        </p:nvSpPr>
        <p:spPr>
          <a:xfrm rot="10800000">
            <a:off x="6145886" y="5895852"/>
            <a:ext cx="909106" cy="417209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台形 17"/>
          <p:cNvSpPr/>
          <p:nvPr/>
        </p:nvSpPr>
        <p:spPr>
          <a:xfrm>
            <a:off x="6527264" y="4826660"/>
            <a:ext cx="709411" cy="324033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台形 18"/>
          <p:cNvSpPr/>
          <p:nvPr/>
        </p:nvSpPr>
        <p:spPr>
          <a:xfrm rot="10800000">
            <a:off x="5120794" y="5836715"/>
            <a:ext cx="667326" cy="475728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台形 22"/>
          <p:cNvSpPr/>
          <p:nvPr/>
        </p:nvSpPr>
        <p:spPr>
          <a:xfrm>
            <a:off x="5704891" y="5831243"/>
            <a:ext cx="504000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台形 23"/>
          <p:cNvSpPr/>
          <p:nvPr/>
        </p:nvSpPr>
        <p:spPr>
          <a:xfrm>
            <a:off x="3837184" y="5154203"/>
            <a:ext cx="709411" cy="332575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台形 24"/>
          <p:cNvSpPr/>
          <p:nvPr/>
        </p:nvSpPr>
        <p:spPr>
          <a:xfrm rot="10800000">
            <a:off x="7356990" y="5536664"/>
            <a:ext cx="310051" cy="225441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台形 25"/>
          <p:cNvSpPr/>
          <p:nvPr/>
        </p:nvSpPr>
        <p:spPr>
          <a:xfrm>
            <a:off x="6866527" y="4547688"/>
            <a:ext cx="702466" cy="605687"/>
          </a:xfrm>
          <a:prstGeom prst="trapezoid">
            <a:avLst>
              <a:gd name="adj" fmla="val 26544"/>
            </a:avLst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台形 26"/>
          <p:cNvSpPr/>
          <p:nvPr/>
        </p:nvSpPr>
        <p:spPr>
          <a:xfrm rot="10800000">
            <a:off x="4436892" y="5050356"/>
            <a:ext cx="940773" cy="337902"/>
          </a:xfrm>
          <a:prstGeom prst="trapezoid">
            <a:avLst/>
          </a:prstGeom>
          <a:solidFill>
            <a:srgbClr val="84848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台形 28"/>
          <p:cNvSpPr/>
          <p:nvPr/>
        </p:nvSpPr>
        <p:spPr>
          <a:xfrm>
            <a:off x="3989918" y="4551749"/>
            <a:ext cx="410400" cy="331402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台形 29"/>
          <p:cNvSpPr/>
          <p:nvPr/>
        </p:nvSpPr>
        <p:spPr>
          <a:xfrm>
            <a:off x="4991458" y="5558456"/>
            <a:ext cx="1114552" cy="278260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台形 31"/>
          <p:cNvSpPr/>
          <p:nvPr/>
        </p:nvSpPr>
        <p:spPr>
          <a:xfrm>
            <a:off x="4921027" y="4800567"/>
            <a:ext cx="793390" cy="255037"/>
          </a:xfrm>
          <a:prstGeom prst="trapezoid">
            <a:avLst/>
          </a:prstGeom>
          <a:solidFill>
            <a:srgbClr val="606060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台形 32"/>
          <p:cNvSpPr/>
          <p:nvPr/>
        </p:nvSpPr>
        <p:spPr>
          <a:xfrm>
            <a:off x="5557589" y="5376585"/>
            <a:ext cx="479745" cy="184131"/>
          </a:xfrm>
          <a:prstGeom prst="trapezoid">
            <a:avLst/>
          </a:prstGeom>
          <a:solidFill>
            <a:srgbClr val="9D9D9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台形 33"/>
          <p:cNvSpPr/>
          <p:nvPr/>
        </p:nvSpPr>
        <p:spPr>
          <a:xfrm>
            <a:off x="7445956" y="5762105"/>
            <a:ext cx="313654" cy="141554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台形 34"/>
          <p:cNvSpPr/>
          <p:nvPr/>
        </p:nvSpPr>
        <p:spPr>
          <a:xfrm>
            <a:off x="4235502" y="6105760"/>
            <a:ext cx="573308" cy="205376"/>
          </a:xfrm>
          <a:prstGeom prst="trapezoid">
            <a:avLst/>
          </a:prstGeom>
          <a:solidFill>
            <a:srgbClr val="C4C4C4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台形 35"/>
          <p:cNvSpPr/>
          <p:nvPr/>
        </p:nvSpPr>
        <p:spPr>
          <a:xfrm>
            <a:off x="5788067" y="5050357"/>
            <a:ext cx="823085" cy="250703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台形 36"/>
          <p:cNvSpPr/>
          <p:nvPr/>
        </p:nvSpPr>
        <p:spPr>
          <a:xfrm>
            <a:off x="3715467" y="5793058"/>
            <a:ext cx="831128" cy="205382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台形 37"/>
          <p:cNvSpPr/>
          <p:nvPr/>
        </p:nvSpPr>
        <p:spPr>
          <a:xfrm rot="10800000">
            <a:off x="6016535" y="4558198"/>
            <a:ext cx="662666" cy="498280"/>
          </a:xfrm>
          <a:prstGeom prst="trapezoid">
            <a:avLst/>
          </a:prstGeom>
          <a:solidFill>
            <a:schemeClr val="bg2">
              <a:lumMod val="25000"/>
            </a:schemeClr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台形 38"/>
          <p:cNvSpPr/>
          <p:nvPr/>
        </p:nvSpPr>
        <p:spPr>
          <a:xfrm>
            <a:off x="4065668" y="4344198"/>
            <a:ext cx="3355200" cy="213464"/>
          </a:xfrm>
          <a:prstGeom prst="trapezoid">
            <a:avLst>
              <a:gd name="adj" fmla="val 83007"/>
            </a:avLst>
          </a:prstGeom>
          <a:solidFill>
            <a:schemeClr val="bg2">
              <a:lumMod val="5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4393268" y="4007777"/>
            <a:ext cx="2700000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4238051" y="3865029"/>
            <a:ext cx="3010435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台形 5"/>
          <p:cNvSpPr/>
          <p:nvPr/>
        </p:nvSpPr>
        <p:spPr>
          <a:xfrm>
            <a:off x="4282045" y="5694538"/>
            <a:ext cx="903668" cy="411222"/>
          </a:xfrm>
          <a:prstGeom prst="trapezoid">
            <a:avLst/>
          </a:prstGeom>
          <a:solidFill>
            <a:srgbClr val="474747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台形 19"/>
          <p:cNvSpPr/>
          <p:nvPr/>
        </p:nvSpPr>
        <p:spPr>
          <a:xfrm>
            <a:off x="4697387" y="5378341"/>
            <a:ext cx="709411" cy="316734"/>
          </a:xfrm>
          <a:prstGeom prst="trapezoid">
            <a:avLst/>
          </a:prstGeom>
          <a:solidFill>
            <a:srgbClr val="6F6F6F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台形 21"/>
          <p:cNvSpPr/>
          <p:nvPr/>
        </p:nvSpPr>
        <p:spPr>
          <a:xfrm>
            <a:off x="5288744" y="5053826"/>
            <a:ext cx="709411" cy="323446"/>
          </a:xfrm>
          <a:prstGeom prst="trapezoid">
            <a:avLst/>
          </a:prstGeom>
          <a:solidFill>
            <a:srgbClr val="4D4D4D"/>
          </a:solidFill>
          <a:ln>
            <a:noFill/>
          </a:ln>
          <a:effectLst>
            <a:innerShdw blurRad="381000" dist="127000" dir="81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8400000"/>
            </a:lightRig>
          </a:scene3d>
          <a:sp3d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台形 41"/>
          <p:cNvSpPr/>
          <p:nvPr/>
        </p:nvSpPr>
        <p:spPr>
          <a:xfrm>
            <a:off x="4237978" y="3659181"/>
            <a:ext cx="3010580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4572500" y="3349601"/>
            <a:ext cx="234153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4437890" y="3206853"/>
            <a:ext cx="2610757" cy="149295"/>
          </a:xfrm>
          <a:prstGeom prst="rect">
            <a:avLst/>
          </a:prstGeom>
          <a:solidFill>
            <a:srgbClr val="A9D18E"/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台形 44"/>
          <p:cNvSpPr/>
          <p:nvPr/>
        </p:nvSpPr>
        <p:spPr>
          <a:xfrm>
            <a:off x="4437827" y="3001005"/>
            <a:ext cx="2610883" cy="213464"/>
          </a:xfrm>
          <a:prstGeom prst="trapezoid">
            <a:avLst>
              <a:gd name="adj" fmla="val 83007"/>
            </a:avLst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4815697" y="2681640"/>
            <a:ext cx="1855142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4709049" y="2538892"/>
            <a:ext cx="2068439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台形 47"/>
          <p:cNvSpPr/>
          <p:nvPr/>
        </p:nvSpPr>
        <p:spPr>
          <a:xfrm>
            <a:off x="4708999" y="2333044"/>
            <a:ext cx="2068538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056060" y="2020892"/>
            <a:ext cx="1374417" cy="457200"/>
          </a:xfrm>
          <a:prstGeom prst="rect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4977047" y="1878144"/>
            <a:ext cx="1532442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台形 50"/>
          <p:cNvSpPr/>
          <p:nvPr/>
        </p:nvSpPr>
        <p:spPr>
          <a:xfrm>
            <a:off x="4977010" y="1672296"/>
            <a:ext cx="1532516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5295995" y="1368085"/>
            <a:ext cx="894546" cy="241015"/>
          </a:xfrm>
          <a:prstGeom prst="rect">
            <a:avLst/>
          </a:prstGeom>
          <a:solidFill>
            <a:srgbClr val="9E480E"/>
          </a:solidFill>
          <a:ln>
            <a:noFill/>
          </a:ln>
          <a:effectLst>
            <a:innerShdw blurRad="381000" dist="1270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5244570" y="1225337"/>
            <a:ext cx="997397" cy="1492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innerShdw blurRad="190500" dist="63500" dir="81000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台形 53"/>
          <p:cNvSpPr/>
          <p:nvPr/>
        </p:nvSpPr>
        <p:spPr>
          <a:xfrm>
            <a:off x="5244546" y="1019489"/>
            <a:ext cx="997445" cy="213464"/>
          </a:xfrm>
          <a:prstGeom prst="trapezoid">
            <a:avLst>
              <a:gd name="adj" fmla="val 83007"/>
            </a:avLst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scene3d>
            <a:camera prst="orthographicFront"/>
            <a:lightRig rig="threePt" dir="t">
              <a:rot lat="0" lon="0" rev="10200000"/>
            </a:lightRig>
          </a:scene3d>
          <a:sp3d>
            <a:bevelT w="127000" h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5254909" y="1596771"/>
            <a:ext cx="976719" cy="228514"/>
          </a:xfrm>
          <a:prstGeom prst="rect">
            <a:avLst/>
          </a:prstGeom>
          <a:solidFill>
            <a:srgbClr val="6C320A"/>
          </a:solidFill>
          <a:ln>
            <a:noFill/>
          </a:ln>
          <a:effectLst>
            <a:innerShdw blurRad="1905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二等辺三角形 55"/>
          <p:cNvSpPr/>
          <p:nvPr/>
        </p:nvSpPr>
        <p:spPr>
          <a:xfrm>
            <a:off x="4806410" y="2691903"/>
            <a:ext cx="1873716" cy="1180741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二等辺三角形 56"/>
          <p:cNvSpPr/>
          <p:nvPr/>
        </p:nvSpPr>
        <p:spPr>
          <a:xfrm>
            <a:off x="4935124" y="2852113"/>
            <a:ext cx="1616289" cy="1018521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二等辺三角形 57"/>
          <p:cNvSpPr/>
          <p:nvPr/>
        </p:nvSpPr>
        <p:spPr>
          <a:xfrm>
            <a:off x="5101693" y="3062312"/>
            <a:ext cx="1283151" cy="80859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381000" dist="127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二等辺三角形 58"/>
          <p:cNvSpPr/>
          <p:nvPr/>
        </p:nvSpPr>
        <p:spPr>
          <a:xfrm>
            <a:off x="5353814" y="581870"/>
            <a:ext cx="778909" cy="609235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二等辺三角形 59"/>
          <p:cNvSpPr/>
          <p:nvPr/>
        </p:nvSpPr>
        <p:spPr>
          <a:xfrm>
            <a:off x="5447851" y="726965"/>
            <a:ext cx="590835" cy="462130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二等辺三角形 60"/>
          <p:cNvSpPr/>
          <p:nvPr/>
        </p:nvSpPr>
        <p:spPr>
          <a:xfrm>
            <a:off x="5574838" y="925883"/>
            <a:ext cx="336860" cy="263479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190500" dist="635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二等辺三角形 61"/>
          <p:cNvSpPr/>
          <p:nvPr/>
        </p:nvSpPr>
        <p:spPr>
          <a:xfrm>
            <a:off x="5219749" y="1878144"/>
            <a:ext cx="1047039" cy="659802"/>
          </a:xfrm>
          <a:prstGeom prst="triangle">
            <a:avLst/>
          </a:prstGeom>
          <a:solidFill>
            <a:srgbClr val="C5E0B4"/>
          </a:solidFill>
          <a:ln>
            <a:noFill/>
          </a:ln>
          <a:scene3d>
            <a:camera prst="orthographicFront"/>
            <a:lightRig rig="threePt" dir="t">
              <a:rot lat="0" lon="0" rev="4800000"/>
            </a:lightRig>
          </a:scene3d>
          <a:sp3d>
            <a:bevelT w="381000" h="254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二等辺三角形 62"/>
          <p:cNvSpPr/>
          <p:nvPr/>
        </p:nvSpPr>
        <p:spPr>
          <a:xfrm>
            <a:off x="5322744" y="2005941"/>
            <a:ext cx="841049" cy="529995"/>
          </a:xfrm>
          <a:prstGeom prst="triangle">
            <a:avLst/>
          </a:prstGeom>
          <a:solidFill>
            <a:srgbClr val="A9D18E"/>
          </a:solidFill>
          <a:ln>
            <a:noFill/>
          </a:ln>
          <a:effectLst>
            <a:innerShdw blurRad="254000" dist="127000" dir="108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二等辺三角形 63"/>
          <p:cNvSpPr/>
          <p:nvPr/>
        </p:nvSpPr>
        <p:spPr>
          <a:xfrm>
            <a:off x="5448374" y="2164543"/>
            <a:ext cx="589788" cy="371660"/>
          </a:xfrm>
          <a:prstGeom prst="triangle">
            <a:avLst/>
          </a:prstGeom>
          <a:solidFill>
            <a:srgbClr val="F0F0F0"/>
          </a:solidFill>
          <a:ln>
            <a:noFill/>
          </a:ln>
          <a:effectLst>
            <a:innerShdw blurRad="254000" dist="889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5001755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5219749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612278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6334968" y="27909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46719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667937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58723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0845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526622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5478400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466592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4878103" y="4114811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556318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5775367" y="3523609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4739780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595027" y="3490676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5177390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161106" y="2133510"/>
            <a:ext cx="144000" cy="2167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innerShdw blurRad="127000" dist="38100" dir="8100000">
              <a:prstClr val="black">
                <a:alpha val="40000"/>
              </a:prstClr>
            </a:innerShdw>
          </a:effectLst>
          <a:scene3d>
            <a:camera prst="orthographicFront"/>
            <a:lightRig rig="threePt" dir="t">
              <a:rot lat="0" lon="0" rev="4800000"/>
            </a:lightRig>
          </a:scene3d>
          <a:sp3d>
            <a:bevelT h="38100" prst="softRound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月 82"/>
          <p:cNvSpPr/>
          <p:nvPr/>
        </p:nvSpPr>
        <p:spPr>
          <a:xfrm rot="19077100">
            <a:off x="5620498" y="502061"/>
            <a:ext cx="240146" cy="451733"/>
          </a:xfrm>
          <a:prstGeom prst="moon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>
              <a:rot lat="0" lon="0" rev="7800000"/>
            </a:lightRig>
          </a:scene3d>
          <a:sp3d>
            <a:bevelT w="127000" h="508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7454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正方形/長方形 58"/>
          <p:cNvSpPr/>
          <p:nvPr/>
        </p:nvSpPr>
        <p:spPr>
          <a:xfrm>
            <a:off x="4688943" y="5254201"/>
            <a:ext cx="2801152" cy="10495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3" name="図 7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211" y="3986719"/>
            <a:ext cx="2826000" cy="1363048"/>
          </a:xfrm>
          <a:prstGeom prst="rect">
            <a:avLst/>
          </a:prstGeom>
        </p:spPr>
      </p:pic>
      <p:sp>
        <p:nvSpPr>
          <p:cNvPr id="43" name="正方形/長方形 42"/>
          <p:cNvSpPr/>
          <p:nvPr/>
        </p:nvSpPr>
        <p:spPr>
          <a:xfrm rot="4505116">
            <a:off x="5095270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4505116">
            <a:off x="5095270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505116">
            <a:off x="5095270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4505116">
            <a:off x="5095270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4505116">
            <a:off x="5095270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4505116">
            <a:off x="5095270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4505116">
            <a:off x="5095270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17094884" flipH="1">
            <a:off x="6642456" y="1383820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17094884" flipH="1">
            <a:off x="6642456" y="178513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7094884" flipH="1">
            <a:off x="6642456" y="2186458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7094884" flipH="1">
            <a:off x="6642456" y="258777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17094884" flipH="1">
            <a:off x="6642456" y="298909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7094884" flipH="1">
            <a:off x="6642456" y="339041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17094884" flipH="1">
            <a:off x="6642456" y="3791737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5915592" y="1706308"/>
            <a:ext cx="344478" cy="285379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円/楕円 57"/>
          <p:cNvSpPr/>
          <p:nvPr/>
        </p:nvSpPr>
        <p:spPr>
          <a:xfrm>
            <a:off x="5894294" y="4451561"/>
            <a:ext cx="412219" cy="244761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>
            <a:off x="5444116" y="3124197"/>
            <a:ext cx="1327580" cy="65229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2" name="図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4036" y="1906534"/>
            <a:ext cx="1350000" cy="1270046"/>
          </a:xfrm>
          <a:prstGeom prst="rect">
            <a:avLst/>
          </a:prstGeom>
        </p:spPr>
      </p:pic>
      <p:sp>
        <p:nvSpPr>
          <p:cNvPr id="23" name="円/楕円 22"/>
          <p:cNvSpPr/>
          <p:nvPr/>
        </p:nvSpPr>
        <p:spPr>
          <a:xfrm>
            <a:off x="6014757" y="1252419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4505116">
            <a:off x="5643180" y="116898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4505116">
            <a:off x="5643180" y="135975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505116">
            <a:off x="5643180" y="1550533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4505116">
            <a:off x="5643180" y="174130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4505116">
            <a:off x="5643180" y="193208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4505116">
            <a:off x="5643180" y="212286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4505116">
            <a:off x="5643180" y="2313635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7094884" flipH="1">
            <a:off x="6394456" y="116898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7094884" flipH="1">
            <a:off x="6394456" y="1358772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7094884" flipH="1">
            <a:off x="6394456" y="154856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17094884" flipH="1">
            <a:off x="6394456" y="1738356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 rot="17094884" flipH="1">
            <a:off x="6394456" y="1928148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 rot="17094884" flipH="1">
            <a:off x="6394456" y="2117940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94884" flipH="1">
            <a:off x="6394456" y="2307734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6016296" y="1310420"/>
            <a:ext cx="163262" cy="135253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円/楕円 38"/>
          <p:cNvSpPr/>
          <p:nvPr/>
        </p:nvSpPr>
        <p:spPr>
          <a:xfrm>
            <a:off x="5997305" y="2591436"/>
            <a:ext cx="195367" cy="11600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5639049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6105631" y="2984471"/>
            <a:ext cx="45700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5327363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6113261" y="5027496"/>
            <a:ext cx="764522" cy="8135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2173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/>
          <p:cNvSpPr/>
          <p:nvPr/>
        </p:nvSpPr>
        <p:spPr>
          <a:xfrm>
            <a:off x="6119435" y="4015653"/>
            <a:ext cx="1251064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>
            <a:off x="4852043" y="4015653"/>
            <a:ext cx="1273267" cy="156159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2540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>
            <a:off x="4004317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7366854" y="4015652"/>
            <a:ext cx="847725" cy="1561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635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6" name="図 8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506" y="3133608"/>
            <a:ext cx="4230000" cy="903961"/>
          </a:xfrm>
          <a:prstGeom prst="rect">
            <a:avLst/>
          </a:prstGeom>
        </p:spPr>
      </p:pic>
      <p:sp>
        <p:nvSpPr>
          <p:cNvPr id="59" name="正方形/長方形 58"/>
          <p:cNvSpPr/>
          <p:nvPr/>
        </p:nvSpPr>
        <p:spPr>
          <a:xfrm rot="5160000" flipV="1">
            <a:off x="3894293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/>
          <p:cNvSpPr/>
          <p:nvPr/>
        </p:nvSpPr>
        <p:spPr>
          <a:xfrm rot="5220000" flipV="1">
            <a:off x="4401552" y="2346167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 rot="5280000" flipV="1">
            <a:off x="4908806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 rot="5580000" flipV="1">
            <a:off x="7445062" y="2346168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 rot="5520000" flipV="1">
            <a:off x="6937808" y="2361126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 rot="5640000" flipV="1">
            <a:off x="7952324" y="2345873"/>
            <a:ext cx="463782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2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 rot="16440000">
            <a:off x="359858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16380000">
            <a:off x="4110661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16320000">
            <a:off x="4622735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16200000">
            <a:off x="5646883" y="3012542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16020000">
            <a:off x="7183105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16260000">
            <a:off x="5134809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16140000">
            <a:off x="6158957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 rot="16080000">
            <a:off x="6671031" y="2997794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 rot="15960000">
            <a:off x="7695182" y="2983046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 rot="5400000">
            <a:off x="6036069" y="354764"/>
            <a:ext cx="244277" cy="4736390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4973610" y="2490576"/>
            <a:ext cx="2367142" cy="6911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508000" dist="1270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円/楕円 79"/>
          <p:cNvSpPr/>
          <p:nvPr/>
        </p:nvSpPr>
        <p:spPr>
          <a:xfrm rot="5400000">
            <a:off x="8368902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円/楕円 80"/>
          <p:cNvSpPr/>
          <p:nvPr/>
        </p:nvSpPr>
        <p:spPr>
          <a:xfrm rot="5400000">
            <a:off x="3616291" y="2666811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5" name="図 8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9644" y="1641044"/>
            <a:ext cx="2390732" cy="889706"/>
          </a:xfrm>
          <a:prstGeom prst="rect">
            <a:avLst/>
          </a:prstGeom>
        </p:spPr>
      </p:pic>
      <p:sp>
        <p:nvSpPr>
          <p:cNvPr id="48" name="正方形/長方形 47"/>
          <p:cNvSpPr/>
          <p:nvPr/>
        </p:nvSpPr>
        <p:spPr>
          <a:xfrm>
            <a:off x="5146217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5861413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6613744" y="2376701"/>
            <a:ext cx="597165" cy="486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 rot="5460000" flipV="1">
            <a:off x="6303182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 rot="5160000" flipV="1">
            <a:off x="4797698" y="1269537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 rot="5520000" flipV="1">
            <a:off x="6604277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 rot="5220000" flipV="1">
            <a:off x="5098797" y="1269624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 rot="5280000" flipV="1">
            <a:off x="5399894" y="128443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 rot="5340000" flipV="1">
            <a:off x="5700990" y="1269722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 rot="5580000" flipV="1">
            <a:off x="6905375" y="1269623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 rot="5400000" flipV="1">
            <a:off x="6002086" y="1299231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 rot="5640000" flipV="1">
            <a:off x="7206475" y="1269535"/>
            <a:ext cx="272392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6140000">
            <a:off x="612618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16440000">
            <a:off x="461358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16080000">
            <a:off x="642870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 rot="16380000">
            <a:off x="4916105" y="1772588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 rot="16320000">
            <a:off x="5218625" y="1787335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6260000">
            <a:off x="552114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16020000">
            <a:off x="6731225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16200000">
            <a:off x="5823665" y="1789383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15960000">
            <a:off x="7033747" y="1772587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 rot="5400000">
            <a:off x="6009006" y="174922"/>
            <a:ext cx="244277" cy="2809086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円/楕円 82"/>
          <p:cNvSpPr/>
          <p:nvPr/>
        </p:nvSpPr>
        <p:spPr>
          <a:xfrm rot="5400000">
            <a:off x="7400492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円/楕円 83"/>
          <p:cNvSpPr/>
          <p:nvPr/>
        </p:nvSpPr>
        <p:spPr>
          <a:xfrm rot="5400000">
            <a:off x="4552881" y="1523315"/>
            <a:ext cx="317496" cy="110629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754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 rot="1953593">
            <a:off x="3834782" y="3297919"/>
            <a:ext cx="425593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510241" y="2805877"/>
            <a:ext cx="20170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13125307">
            <a:off x="4615828" y="2956565"/>
            <a:ext cx="1016631" cy="551767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925990">
            <a:off x="4462006" y="3538242"/>
            <a:ext cx="840917" cy="406189"/>
          </a:xfrm>
          <a:prstGeom prst="rect">
            <a:avLst/>
          </a:prstGeom>
        </p:spPr>
      </p:pic>
      <p:sp>
        <p:nvSpPr>
          <p:cNvPr id="8" name="正方形/長方形 7"/>
          <p:cNvSpPr/>
          <p:nvPr/>
        </p:nvSpPr>
        <p:spPr>
          <a:xfrm rot="17243883">
            <a:off x="4560202" y="3121574"/>
            <a:ext cx="301546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505741">
            <a:off x="5481895" y="2147142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3188415">
            <a:off x="5309938" y="2723665"/>
            <a:ext cx="1249788" cy="329213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 rot="10197354">
            <a:off x="4765436" y="2549116"/>
            <a:ext cx="654691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890649">
            <a:off x="4776654" y="3501848"/>
            <a:ext cx="317088" cy="14058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9282">
            <a:off x="5216018" y="2179356"/>
            <a:ext cx="195298" cy="512705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4440156">
            <a:off x="5006528" y="2238432"/>
            <a:ext cx="814201" cy="393284"/>
          </a:xfrm>
          <a:prstGeom prst="rect">
            <a:avLst/>
          </a:prstGeom>
        </p:spPr>
      </p:pic>
      <p:sp>
        <p:nvSpPr>
          <p:cNvPr id="17" name="正方形/長方形 16"/>
          <p:cNvSpPr/>
          <p:nvPr/>
        </p:nvSpPr>
        <p:spPr>
          <a:xfrm rot="12758049">
            <a:off x="5195699" y="3195372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 rot="18619907">
            <a:off x="5710968" y="1835608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9" name="図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262039">
            <a:off x="4887170" y="2559853"/>
            <a:ext cx="1210083" cy="318754"/>
          </a:xfrm>
          <a:prstGeom prst="rect">
            <a:avLst/>
          </a:prstGeom>
        </p:spPr>
      </p:pic>
      <p:sp>
        <p:nvSpPr>
          <p:cNvPr id="20" name="正方形/長方形 19"/>
          <p:cNvSpPr/>
          <p:nvPr/>
        </p:nvSpPr>
        <p:spPr>
          <a:xfrm rot="5711520">
            <a:off x="5670533" y="2306569"/>
            <a:ext cx="487777" cy="294596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 rot="3611261">
            <a:off x="4390855" y="3237981"/>
            <a:ext cx="440479" cy="114654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7339894">
            <a:off x="4775248" y="2982337"/>
            <a:ext cx="159276" cy="712218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5960085">
            <a:off x="5394035" y="4459975"/>
            <a:ext cx="802777" cy="35852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4" name="図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0768">
            <a:off x="4101204" y="4208554"/>
            <a:ext cx="870329" cy="420396"/>
          </a:xfrm>
          <a:prstGeom prst="rect">
            <a:avLst/>
          </a:prstGeom>
        </p:spPr>
      </p:pic>
      <p:sp>
        <p:nvSpPr>
          <p:cNvPr id="25" name="正方形/長方形 24"/>
          <p:cNvSpPr/>
          <p:nvPr/>
        </p:nvSpPr>
        <p:spPr>
          <a:xfrm rot="20078661">
            <a:off x="4525234" y="4009330"/>
            <a:ext cx="312093" cy="53192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4340519">
            <a:off x="5435439" y="2894046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766438">
            <a:off x="4105886" y="4659098"/>
            <a:ext cx="1293502" cy="340728"/>
          </a:xfrm>
          <a:prstGeom prst="rect">
            <a:avLst/>
          </a:prstGeom>
        </p:spPr>
      </p:pic>
      <p:sp>
        <p:nvSpPr>
          <p:cNvPr id="28" name="正方形/長方形 27"/>
          <p:cNvSpPr/>
          <p:nvPr/>
        </p:nvSpPr>
        <p:spPr>
          <a:xfrm rot="13032132">
            <a:off x="4822419" y="3603514"/>
            <a:ext cx="677590" cy="24026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 rot="3293102">
            <a:off x="5492993" y="2914171"/>
            <a:ext cx="359438" cy="145197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 rot="7021735">
            <a:off x="5958912" y="3160800"/>
            <a:ext cx="201706" cy="58118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 rot="20945210">
            <a:off x="6561241" y="4459672"/>
            <a:ext cx="858604" cy="419572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442609">
            <a:off x="5004951" y="3870158"/>
            <a:ext cx="840917" cy="343050"/>
          </a:xfrm>
          <a:prstGeom prst="rect">
            <a:avLst/>
          </a:prstGeom>
        </p:spPr>
      </p:pic>
      <p:sp>
        <p:nvSpPr>
          <p:cNvPr id="33" name="正方形/長方形 32"/>
          <p:cNvSpPr/>
          <p:nvPr/>
        </p:nvSpPr>
        <p:spPr>
          <a:xfrm rot="19760502">
            <a:off x="6228347" y="4016491"/>
            <a:ext cx="301546" cy="56891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 rot="4022360">
            <a:off x="5953596" y="3249923"/>
            <a:ext cx="283253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5264492">
            <a:off x="5992501" y="4304477"/>
            <a:ext cx="1055519" cy="329213"/>
          </a:xfrm>
          <a:prstGeom prst="rect">
            <a:avLst/>
          </a:prstGeom>
        </p:spPr>
      </p:pic>
      <p:sp>
        <p:nvSpPr>
          <p:cNvPr id="36" name="正方形/長方形 35"/>
          <p:cNvSpPr/>
          <p:nvPr/>
        </p:nvSpPr>
        <p:spPr>
          <a:xfrm rot="9033098">
            <a:off x="6092140" y="3679964"/>
            <a:ext cx="552925" cy="30426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 rot="17088104">
            <a:off x="5843030" y="2409650"/>
            <a:ext cx="425593" cy="116554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 rot="20816737">
            <a:off x="6279888" y="2331204"/>
            <a:ext cx="161916" cy="688149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9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 rot="7836928">
            <a:off x="6562010" y="3479793"/>
            <a:ext cx="1016631" cy="44292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0" name="図 3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3637611">
            <a:off x="4825035" y="4220060"/>
            <a:ext cx="840917" cy="326060"/>
          </a:xfrm>
          <a:prstGeom prst="rect">
            <a:avLst/>
          </a:prstGeom>
        </p:spPr>
      </p:pic>
      <p:sp>
        <p:nvSpPr>
          <p:cNvPr id="41" name="正方形/長方形 40"/>
          <p:cNvSpPr/>
          <p:nvPr/>
        </p:nvSpPr>
        <p:spPr>
          <a:xfrm rot="11955504">
            <a:off x="6217704" y="2586617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 rot="17817362">
            <a:off x="6529853" y="275355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3" name="図 4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7459494">
            <a:off x="6036205" y="3477147"/>
            <a:ext cx="1249788" cy="264269"/>
          </a:xfrm>
          <a:prstGeom prst="rect">
            <a:avLst/>
          </a:prstGeom>
        </p:spPr>
      </p:pic>
      <p:sp>
        <p:nvSpPr>
          <p:cNvPr id="44" name="正方形/長方形 43"/>
          <p:cNvSpPr/>
          <p:nvPr/>
        </p:nvSpPr>
        <p:spPr>
          <a:xfrm rot="4908975">
            <a:off x="7156513" y="4113930"/>
            <a:ext cx="654691" cy="244241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270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20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4691546">
            <a:off x="4243017" y="3317083"/>
            <a:ext cx="335386" cy="94525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15943854">
            <a:off x="4853410" y="4420255"/>
            <a:ext cx="291966" cy="50188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05712">
            <a:off x="5774079" y="2266388"/>
            <a:ext cx="249879" cy="91522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7526324">
            <a:off x="4302181" y="4182039"/>
            <a:ext cx="264836" cy="97831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rot="15141309">
            <a:off x="5520259" y="3958253"/>
            <a:ext cx="242060" cy="67362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21003167">
            <a:off x="5705223" y="3780140"/>
            <a:ext cx="335386" cy="75878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 rot="4608552">
            <a:off x="5201821" y="3399899"/>
            <a:ext cx="369414" cy="79646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 rot="15860860">
            <a:off x="4216072" y="4381273"/>
            <a:ext cx="321589" cy="42288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 rot="122718">
            <a:off x="5892101" y="2517494"/>
            <a:ext cx="210546" cy="10080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 rot="7443330">
            <a:off x="6707476" y="3953432"/>
            <a:ext cx="223149" cy="107757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 rot="15058315">
            <a:off x="6862582" y="3884528"/>
            <a:ext cx="266619" cy="56759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 rot="20920173">
            <a:off x="6090037" y="4333685"/>
            <a:ext cx="282593" cy="83577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innerShdw blurRad="254000" dist="63500">
              <a:prstClr val="black">
                <a:alpha val="7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8639473">
            <a:off x="5069012" y="3720830"/>
            <a:ext cx="757440" cy="293353"/>
          </a:xfrm>
          <a:prstGeom prst="rect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>
                <a:lumMod val="75000"/>
                <a:lumOff val="25000"/>
              </a:schemeClr>
            </a:solidFill>
          </a:ln>
          <a:effectLst>
            <a:outerShdw blurRad="190500" dist="127000" dir="8100000" algn="tr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11400000"/>
            </a:lightRig>
          </a:scene3d>
          <a:sp3d>
            <a:bevelT w="127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8545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/>
          <p:cNvSpPr/>
          <p:nvPr/>
        </p:nvSpPr>
        <p:spPr>
          <a:xfrm>
            <a:off x="3574204" y="5120640"/>
            <a:ext cx="5137266" cy="1189766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円/楕円 17"/>
          <p:cNvSpPr/>
          <p:nvPr/>
        </p:nvSpPr>
        <p:spPr>
          <a:xfrm>
            <a:off x="5699358" y="349135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3000000"/>
            </a:lightRig>
          </a:scene3d>
          <a:sp3d prstMaterial="metal">
            <a:bevelT w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/>
          <p:cNvSpPr/>
          <p:nvPr/>
        </p:nvSpPr>
        <p:spPr>
          <a:xfrm rot="4505116">
            <a:off x="4237939" y="-37673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/>
          <p:cNvSpPr/>
          <p:nvPr/>
        </p:nvSpPr>
        <p:spPr>
          <a:xfrm rot="4505116">
            <a:off x="4237938" y="668298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/>
          <p:cNvSpPr/>
          <p:nvPr/>
        </p:nvSpPr>
        <p:spPr>
          <a:xfrm rot="4505116">
            <a:off x="4237939" y="1374269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/>
          <p:cNvSpPr/>
          <p:nvPr/>
        </p:nvSpPr>
        <p:spPr>
          <a:xfrm rot="4505116">
            <a:off x="4237939" y="2080240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 rot="4505116">
            <a:off x="4237939" y="2786211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 rot="4505116">
            <a:off x="4237939" y="349218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 rot="4505116">
            <a:off x="4237939" y="419815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03200" sx="110000" sy="110000" algn="tl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156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 rot="17094884" flipH="1">
            <a:off x="7178262" y="-4317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 rot="17094884" flipH="1">
            <a:off x="7178261" y="662794"/>
            <a:ext cx="780530" cy="266289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 rot="17094884" flipH="1">
            <a:off x="7178262" y="1368765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 rot="17094884" flipH="1">
            <a:off x="7178262" y="2074736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 rot="17094884" flipH="1">
            <a:off x="7178262" y="2780707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 rot="17094884" flipH="1">
            <a:off x="7178262" y="3486678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 rot="17094884" flipH="1">
            <a:off x="7178262" y="4192652"/>
            <a:ext cx="780530" cy="266289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317500" dir="8100000" sx="110000" sy="11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524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5752138" y="551838"/>
            <a:ext cx="631767" cy="523382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>
              <a:rot lat="0" lon="0" rev="6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円/楕円 18"/>
          <p:cNvSpPr/>
          <p:nvPr/>
        </p:nvSpPr>
        <p:spPr>
          <a:xfrm>
            <a:off x="5699358" y="5478090"/>
            <a:ext cx="756000" cy="448887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effectLst>
            <a:outerShdw blurRad="254000" dir="5400000" sx="120000" sy="120000" algn="t" rotWithShape="0">
              <a:prstClr val="black">
                <a:alpha val="50000"/>
              </a:prstClr>
            </a:outerShdw>
          </a:effectLst>
          <a:scene3d>
            <a:camera prst="orthographicFront"/>
            <a:lightRig rig="threePt" dir="t">
              <a:rot lat="0" lon="0" rev="3600000"/>
            </a:lightRig>
          </a:scene3d>
          <a:sp3d>
            <a:bevelT w="1397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42541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正方形/長方形 52"/>
          <p:cNvSpPr/>
          <p:nvPr/>
        </p:nvSpPr>
        <p:spPr>
          <a:xfrm>
            <a:off x="3228994" y="1079499"/>
            <a:ext cx="5760000" cy="4760191"/>
          </a:xfrm>
          <a:prstGeom prst="rect">
            <a:avLst/>
          </a:prstGeom>
          <a:solidFill>
            <a:srgbClr val="DBDB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 rot="180000">
            <a:off x="3339724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 rot="120000">
            <a:off x="4100206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 rot="60000">
            <a:off x="4910564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 rot="-180000">
            <a:off x="8035619" y="1982487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 rot="-120000">
            <a:off x="7275138" y="1982541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 rot="-60000">
            <a:off x="6464780" y="1965949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5687672" y="2015835"/>
            <a:ext cx="863024" cy="4242954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70000"/>
              </a:prstClr>
            </a:outerShdw>
          </a:effectLst>
          <a:scene3d>
            <a:camera prst="orthographicFront"/>
            <a:lightRig rig="threePt" dir="t">
              <a:rot lat="0" lon="0" rev="6000000"/>
            </a:lightRig>
          </a:scene3d>
          <a:sp3d>
            <a:bevelT w="1905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 rot="21240000" flipV="1">
            <a:off x="3368252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 rot="21360000" flipV="1">
            <a:off x="4097054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 rot="21480000" flipV="1">
            <a:off x="4908986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 rot="360000" flipV="1">
            <a:off x="8007091" y="628388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 rot="240000" flipV="1">
            <a:off x="7278290" y="6277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 rot="120000" flipV="1">
            <a:off x="6466357" y="610662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 flipV="1">
            <a:off x="5687672" y="660400"/>
            <a:ext cx="863024" cy="123544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tx1"/>
            </a:solidFill>
          </a:ln>
          <a:effectLst>
            <a:outerShdw blurRad="254000" dist="127000" dir="81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>
              <a:rot lat="0" lon="0" rev="10200000"/>
            </a:lightRig>
          </a:scene3d>
          <a:sp3d>
            <a:bevelT w="254000" h="317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 rot="5400000">
            <a:off x="5772725" y="-927732"/>
            <a:ext cx="631767" cy="5579308"/>
          </a:xfrm>
          <a:prstGeom prst="rect">
            <a:avLst/>
          </a:prstGeom>
          <a:solidFill>
            <a:srgbClr val="262626"/>
          </a:solidFill>
          <a:ln>
            <a:solidFill>
              <a:schemeClr val="tx1"/>
            </a:solidFill>
          </a:ln>
          <a:effectLst>
            <a:reflection blurRad="127000" stA="80000" endPos="50000" dir="5400000" sy="-100000" algn="bl" rotWithShape="0"/>
          </a:effectLst>
          <a:scene3d>
            <a:camera prst="orthographicFront"/>
            <a:lightRig rig="threePt" dir="t">
              <a:rot lat="0" lon="0" rev="18000000"/>
            </a:lightRig>
          </a:scene3d>
          <a:sp3d>
            <a:bevelT w="254000" h="1270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円/楕円 50"/>
          <p:cNvSpPr/>
          <p:nvPr/>
        </p:nvSpPr>
        <p:spPr>
          <a:xfrm rot="5400000">
            <a:off x="8451677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円/楕円 51"/>
          <p:cNvSpPr/>
          <p:nvPr/>
        </p:nvSpPr>
        <p:spPr>
          <a:xfrm rot="5400000">
            <a:off x="2933891" y="1730212"/>
            <a:ext cx="756000" cy="263422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9668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V="1">
            <a:off x="3230631" y="578873"/>
            <a:ext cx="5730737" cy="5700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846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図 3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9694" y="4395878"/>
            <a:ext cx="1402202" cy="1891448"/>
          </a:xfrm>
          <a:prstGeom prst="rect">
            <a:avLst/>
          </a:prstGeom>
          <a:ln>
            <a:noFill/>
          </a:ln>
          <a:effectLst>
            <a:outerShdw blurRad="190500" dist="190500" dir="10800000" algn="ctr">
              <a:srgbClr val="000000">
                <a:alpha val="2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11400000"/>
            </a:lightRig>
          </a:scene3d>
          <a:sp3d prstMaterial="matte">
            <a:bevelT w="381000" h="635000"/>
          </a:sp3d>
        </p:spPr>
      </p:pic>
      <p:sp>
        <p:nvSpPr>
          <p:cNvPr id="2" name="雲 1"/>
          <p:cNvSpPr/>
          <p:nvPr/>
        </p:nvSpPr>
        <p:spPr>
          <a:xfrm>
            <a:off x="5771212" y="599608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雲 4"/>
          <p:cNvSpPr/>
          <p:nvPr/>
        </p:nvSpPr>
        <p:spPr>
          <a:xfrm>
            <a:off x="5563848" y="1146746"/>
            <a:ext cx="776992" cy="906905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雲 5"/>
          <p:cNvSpPr/>
          <p:nvPr/>
        </p:nvSpPr>
        <p:spPr>
          <a:xfrm>
            <a:off x="6028382" y="1004340"/>
            <a:ext cx="792142" cy="918139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雲 6"/>
          <p:cNvSpPr/>
          <p:nvPr/>
        </p:nvSpPr>
        <p:spPr>
          <a:xfrm>
            <a:off x="6355830" y="1596453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雲 8"/>
          <p:cNvSpPr/>
          <p:nvPr/>
        </p:nvSpPr>
        <p:spPr>
          <a:xfrm>
            <a:off x="5279036" y="1746353"/>
            <a:ext cx="1061804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雲 9"/>
          <p:cNvSpPr/>
          <p:nvPr/>
        </p:nvSpPr>
        <p:spPr>
          <a:xfrm>
            <a:off x="6340841" y="2173573"/>
            <a:ext cx="899408" cy="8731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雲 10"/>
          <p:cNvSpPr/>
          <p:nvPr/>
        </p:nvSpPr>
        <p:spPr>
          <a:xfrm>
            <a:off x="5930945" y="1701381"/>
            <a:ext cx="795885" cy="1191720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雲 11"/>
          <p:cNvSpPr/>
          <p:nvPr/>
        </p:nvSpPr>
        <p:spPr>
          <a:xfrm>
            <a:off x="5127097" y="2184811"/>
            <a:ext cx="901284" cy="1146744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雲 13"/>
          <p:cNvSpPr/>
          <p:nvPr/>
        </p:nvSpPr>
        <p:spPr>
          <a:xfrm>
            <a:off x="4871807" y="2728210"/>
            <a:ext cx="1059138" cy="85443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雲 14"/>
          <p:cNvSpPr/>
          <p:nvPr/>
        </p:nvSpPr>
        <p:spPr>
          <a:xfrm>
            <a:off x="6260731" y="2728210"/>
            <a:ext cx="1041352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雲 18"/>
          <p:cNvSpPr/>
          <p:nvPr/>
        </p:nvSpPr>
        <p:spPr>
          <a:xfrm>
            <a:off x="6799910" y="3219137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雲 20"/>
          <p:cNvSpPr/>
          <p:nvPr/>
        </p:nvSpPr>
        <p:spPr>
          <a:xfrm>
            <a:off x="5698611" y="2548329"/>
            <a:ext cx="934537" cy="1244181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雲 22"/>
          <p:cNvSpPr/>
          <p:nvPr/>
        </p:nvSpPr>
        <p:spPr>
          <a:xfrm>
            <a:off x="4693795" y="3177914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雲 24"/>
          <p:cNvSpPr/>
          <p:nvPr/>
        </p:nvSpPr>
        <p:spPr>
          <a:xfrm>
            <a:off x="5203918" y="3065493"/>
            <a:ext cx="1032455" cy="1026823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雲 26"/>
          <p:cNvSpPr/>
          <p:nvPr/>
        </p:nvSpPr>
        <p:spPr>
          <a:xfrm>
            <a:off x="6073357" y="3331555"/>
            <a:ext cx="998247" cy="11879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雲 27"/>
          <p:cNvSpPr/>
          <p:nvPr/>
        </p:nvSpPr>
        <p:spPr>
          <a:xfrm>
            <a:off x="5812428" y="3897441"/>
            <a:ext cx="689547" cy="79447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雲 28"/>
          <p:cNvSpPr/>
          <p:nvPr/>
        </p:nvSpPr>
        <p:spPr>
          <a:xfrm>
            <a:off x="4961508" y="3665097"/>
            <a:ext cx="1139955" cy="951868"/>
          </a:xfrm>
          <a:prstGeom prst="cloud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innerShdw blurRad="381000" dist="63500" dir="81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080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</TotalTime>
  <Words>0</Words>
  <Application>Microsoft Office PowerPoint</Application>
  <PresentationFormat>ワイド画面</PresentationFormat>
  <Paragraphs>0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大洋</dc:creator>
  <cp:lastModifiedBy>大洋</cp:lastModifiedBy>
  <cp:revision>67</cp:revision>
  <dcterms:created xsi:type="dcterms:W3CDTF">2025-03-11T01:56:11Z</dcterms:created>
  <dcterms:modified xsi:type="dcterms:W3CDTF">2025-04-21T04:46:21Z</dcterms:modified>
</cp:coreProperties>
</file>