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1" y="0"/>
            <a:ext cx="1316850" cy="1816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746" y="150350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17" y="1664669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6810" y="3740601"/>
            <a:ext cx="780356" cy="114614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856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0004" y="1980547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5805" y="4310436"/>
            <a:ext cx="384081" cy="3840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27380" y="1445747"/>
            <a:ext cx="384081" cy="3840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34162" y="4305769"/>
            <a:ext cx="377985" cy="377985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6215" y="718353"/>
            <a:ext cx="384081" cy="384081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2116" y="4307172"/>
            <a:ext cx="384081" cy="384081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3498" y="1443881"/>
            <a:ext cx="384081" cy="384081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02333" y="716487"/>
            <a:ext cx="384081" cy="384081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5402" y="1442725"/>
            <a:ext cx="384081" cy="384081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14237" y="715331"/>
            <a:ext cx="384081" cy="384081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05197" y="5763017"/>
            <a:ext cx="384081" cy="384081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1508" y="5759753"/>
            <a:ext cx="384081" cy="384081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5111" y="4303854"/>
            <a:ext cx="384081" cy="384081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08898" y="5756435"/>
            <a:ext cx="384081" cy="384081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24782" y="4326658"/>
            <a:ext cx="384081" cy="384081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084174" y="5753481"/>
            <a:ext cx="384081" cy="384081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77909" y="3240059"/>
            <a:ext cx="384081" cy="384081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5299" y="3236741"/>
            <a:ext cx="384081" cy="384081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303261" y="4293379"/>
            <a:ext cx="377985" cy="377985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51013" y="5744484"/>
            <a:ext cx="377985" cy="377985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73557" y="4297806"/>
            <a:ext cx="377985" cy="377985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896764" y="2358947"/>
            <a:ext cx="377985" cy="377985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441343" y="2371739"/>
            <a:ext cx="377985" cy="377985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1" name="図 4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08238" y="3214461"/>
            <a:ext cx="377985" cy="377985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251627" y="3200799"/>
            <a:ext cx="377985" cy="377985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60086" y="3225782"/>
            <a:ext cx="377985" cy="377985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1" y="0"/>
            <a:ext cx="1316850" cy="1816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746" y="150350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17" y="1664669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56810" y="3740601"/>
            <a:ext cx="780356" cy="114614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856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0004" y="1980547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1" y="0"/>
            <a:ext cx="1316850" cy="1816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746" y="150350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17" y="1664669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45856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70004" y="1980547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38237" y="4070327"/>
            <a:ext cx="908383" cy="70719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888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1" y="0"/>
            <a:ext cx="1316850" cy="1816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746" y="150350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17" y="1664669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70004" y="1980547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38237" y="4070327"/>
            <a:ext cx="908383" cy="70719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86502" y="5368744"/>
            <a:ext cx="908383" cy="70719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73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64675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64675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64675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29318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29318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29318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66276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66276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66276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30919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30919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30919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303316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520784"/>
            <a:ext cx="292633" cy="298730"/>
          </a:xfrm>
          <a:prstGeom prst="rect">
            <a:avLst/>
          </a:prstGeom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0731" y="0"/>
            <a:ext cx="1316850" cy="181676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2746" y="150350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3817" y="1664669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635380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635380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635380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400023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400023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400023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371856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589324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01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0123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176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0720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296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2865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0673" y="3663898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436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4260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9736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80737" y="4978187"/>
            <a:ext cx="292633" cy="298730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636981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636981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636981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401624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401624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401624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4564" y="2635380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063" y="2635380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1562" y="2635380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97273" y="2400023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8350" y="2400023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79427" y="2400023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0064" y="2636981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0502" y="2401624"/>
            <a:ext cx="298730" cy="292633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60716" y="4829081"/>
            <a:ext cx="2038483" cy="2019347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63598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28241"/>
            <a:ext cx="298730" cy="292633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62426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27069"/>
            <a:ext cx="298730" cy="292633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7651" y="6546391"/>
            <a:ext cx="292633" cy="2987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38237" y="4070327"/>
            <a:ext cx="908383" cy="70719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7601" y="6570417"/>
            <a:ext cx="292633" cy="298730"/>
          </a:xfrm>
          <a:prstGeom prst="rect">
            <a:avLst/>
          </a:prstGeom>
        </p:spPr>
      </p:pic>
      <p:pic>
        <p:nvPicPr>
          <p:cNvPr id="154" name="図 15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86502" y="5368744"/>
            <a:ext cx="908383" cy="707197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332" y="6556975"/>
            <a:ext cx="292633" cy="298730"/>
          </a:xfrm>
          <a:prstGeom prst="rect">
            <a:avLst/>
          </a:prstGeom>
        </p:spPr>
      </p:pic>
      <p:pic>
        <p:nvPicPr>
          <p:cNvPr id="155" name="図 1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36950" y="2327662"/>
            <a:ext cx="908383" cy="707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2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0</Words>
  <Application>Microsoft Office PowerPoint</Application>
  <PresentationFormat>ワイド画面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22</cp:revision>
  <dcterms:created xsi:type="dcterms:W3CDTF">2025-03-11T01:56:11Z</dcterms:created>
  <dcterms:modified xsi:type="dcterms:W3CDTF">2025-04-21T06:05:43Z</dcterms:modified>
</cp:coreProperties>
</file>