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EA8-E82C-F6B1-8686-CEEC93BE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D33D8D-EDC2-049E-58C9-3372369895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FF2E4EC-207B-5A5A-9E90-18DC787C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39" r="17549"/>
          <a:stretch>
            <a:fillRect/>
          </a:stretch>
        </p:blipFill>
        <p:spPr>
          <a:xfrm>
            <a:off x="8080211" y="0"/>
            <a:ext cx="4111789" cy="2610166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2559467-6EA5-6AD2-A5D9-D87A038F5E19}"/>
              </a:ext>
            </a:extLst>
          </p:cNvPr>
          <p:cNvGrpSpPr/>
          <p:nvPr/>
        </p:nvGrpSpPr>
        <p:grpSpPr>
          <a:xfrm>
            <a:off x="12417244" y="2425754"/>
            <a:ext cx="720000" cy="720000"/>
            <a:chOff x="10556274" y="2143306"/>
            <a:chExt cx="720000" cy="720000"/>
          </a:xfrm>
        </p:grpSpPr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DF6409DD-0D0A-20E3-1745-3E60AA32431A}"/>
                </a:ext>
              </a:extLst>
            </p:cNvPr>
            <p:cNvSpPr/>
            <p:nvPr/>
          </p:nvSpPr>
          <p:spPr>
            <a:xfrm>
              <a:off x="10556274" y="2143306"/>
              <a:ext cx="720000" cy="720000"/>
            </a:xfrm>
            <a:prstGeom prst="rect">
              <a:avLst/>
            </a:prstGeom>
            <a:solidFill>
              <a:srgbClr val="5B9BD5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9" name="図 238">
              <a:extLst>
                <a:ext uri="{FF2B5EF4-FFF2-40B4-BE49-F238E27FC236}">
                  <a16:creationId xmlns:a16="http://schemas.microsoft.com/office/drawing/2014/main" id="{2F4E9BF7-8769-C36C-B30C-80483395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4234" y="2311266"/>
              <a:ext cx="384081" cy="384081"/>
            </a:xfrm>
            <a:prstGeom prst="rect">
              <a:avLst/>
            </a:prstGeom>
          </p:spPr>
        </p:pic>
      </p:grpSp>
      <p:pic>
        <p:nvPicPr>
          <p:cNvPr id="483" name="図 482">
            <a:extLst>
              <a:ext uri="{FF2B5EF4-FFF2-40B4-BE49-F238E27FC236}">
                <a16:creationId xmlns:a16="http://schemas.microsoft.com/office/drawing/2014/main" id="{8252EA3F-685F-479A-724B-961F248B3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806" y="5684352"/>
            <a:ext cx="384653" cy="381600"/>
          </a:xfrm>
          <a:prstGeom prst="rect">
            <a:avLst/>
          </a:prstGeom>
        </p:spPr>
      </p:pic>
      <p:pic>
        <p:nvPicPr>
          <p:cNvPr id="495" name="図 494">
            <a:extLst>
              <a:ext uri="{FF2B5EF4-FFF2-40B4-BE49-F238E27FC236}">
                <a16:creationId xmlns:a16="http://schemas.microsoft.com/office/drawing/2014/main" id="{57C23D8C-B0DE-77E1-F4D9-FF6694C5C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0428" y="4806203"/>
            <a:ext cx="384653" cy="381600"/>
          </a:xfrm>
          <a:prstGeom prst="rect">
            <a:avLst/>
          </a:prstGeom>
        </p:spPr>
      </p:pic>
      <p:pic>
        <p:nvPicPr>
          <p:cNvPr id="497" name="図 496">
            <a:extLst>
              <a:ext uri="{FF2B5EF4-FFF2-40B4-BE49-F238E27FC236}">
                <a16:creationId xmlns:a16="http://schemas.microsoft.com/office/drawing/2014/main" id="{F73BE28F-EB7B-B2F8-2537-0468A7A65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4153" y="3986923"/>
            <a:ext cx="381600" cy="381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3075AB8-E823-E5E4-DF64-290D1F6C6C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0716" y="4887183"/>
            <a:ext cx="1133954" cy="99983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847D117-778B-E4E1-1F8A-C170F95457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8538" y="1273474"/>
            <a:ext cx="445047" cy="93886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0096339-5A68-2899-D79A-5DDE34BFF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90" y="2323754"/>
            <a:ext cx="445047" cy="9388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25F2EEA-D276-3B5C-0A41-3422233B8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949" y="2977795"/>
            <a:ext cx="445047" cy="9388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1CD9D66-8EF2-D557-92E1-5148D0C26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5531" y="2038930"/>
            <a:ext cx="445047" cy="93886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A492BA4-69D3-96D2-AE72-998620B8C1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2188" y="5790768"/>
            <a:ext cx="445047" cy="93886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9DCC92E4-C3A9-1332-E1DF-CE66FCA1E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4577" y="4504746"/>
            <a:ext cx="445047" cy="93886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4A739BB9-4214-3BAD-AA75-CED9EF56E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231" y="1174035"/>
            <a:ext cx="445047" cy="93886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CCF35977-A4F4-A5F4-34D7-0373495285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488" y="2284442"/>
            <a:ext cx="445047" cy="93886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BF841E0-CFB5-F070-2E7F-775084636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8759" y="2481383"/>
            <a:ext cx="445047" cy="9388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6C66F5AE-F13F-F3EB-778C-D3F29E54CB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0359" y="5790767"/>
            <a:ext cx="445047" cy="93886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0C746C0-6C9E-A061-0161-8C9DF8F625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1758" y="4504746"/>
            <a:ext cx="445047" cy="93886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B856011-B138-EE72-0CFC-1FBD6AFDA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0073" y="1251778"/>
            <a:ext cx="445047" cy="93886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1FD7E2ED-9BB3-923B-998E-0EBF7D423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8897" y="5516779"/>
            <a:ext cx="445047" cy="93886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FAC4B95-4ABE-EDA5-8481-4B8C7FE9D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63824" y="5872984"/>
            <a:ext cx="445047" cy="93886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CE36A359-AB23-BE05-5DFC-96D7B234B9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9053" y="5794376"/>
            <a:ext cx="445047" cy="938865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D6371CF3-ABA8-B84F-78C8-55F104E4D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26372" y="3672746"/>
            <a:ext cx="445047" cy="93886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C461BEB9-6DFF-CB85-9B1F-003D56AEBC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3587" y="4386688"/>
            <a:ext cx="445047" cy="93886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DF69E71C-6E73-2EDC-1BFC-9E5F3D19BD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0877" y="5115094"/>
            <a:ext cx="445047" cy="9388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FC4C3E3F-2588-6750-D30D-5B2808E66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6065" y="2830189"/>
            <a:ext cx="445047" cy="938865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58D10E32-6932-F6B8-0329-4588D06AC9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698" y="489154"/>
            <a:ext cx="445047" cy="93886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5EC87C6C-68B6-3DF4-F3FB-D2F1483B7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1480" y="2090129"/>
            <a:ext cx="445047" cy="938865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14935157-709F-4241-FDD5-74AC00C09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6867" y="3429658"/>
            <a:ext cx="445047" cy="93886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7553F866-65EF-6BA8-6752-0F02896B5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6132" y="1174033"/>
            <a:ext cx="445047" cy="938865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67450ADF-0B4A-8D2F-C9EB-CA964DB13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4598" y="3884333"/>
            <a:ext cx="445047" cy="93886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015E7A50-6E91-F077-C842-D124FA497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7255" y="3831485"/>
            <a:ext cx="445047" cy="93886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9E02FB8E-7309-D370-0C64-76F322D6FA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7152" y="1641957"/>
            <a:ext cx="445047" cy="938865"/>
          </a:xfrm>
          <a:prstGeom prst="rect">
            <a:avLst/>
          </a:prstGeom>
        </p:spPr>
      </p:pic>
      <p:pic>
        <p:nvPicPr>
          <p:cNvPr id="448" name="図 447">
            <a:extLst>
              <a:ext uri="{FF2B5EF4-FFF2-40B4-BE49-F238E27FC236}">
                <a16:creationId xmlns:a16="http://schemas.microsoft.com/office/drawing/2014/main" id="{64ACB1DC-E5EE-8D3B-6172-73D04CEEE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436" y="2690425"/>
            <a:ext cx="445047" cy="938865"/>
          </a:xfrm>
          <a:prstGeom prst="rect">
            <a:avLst/>
          </a:prstGeom>
        </p:spPr>
      </p:pic>
      <p:pic>
        <p:nvPicPr>
          <p:cNvPr id="449" name="図 448">
            <a:extLst>
              <a:ext uri="{FF2B5EF4-FFF2-40B4-BE49-F238E27FC236}">
                <a16:creationId xmlns:a16="http://schemas.microsoft.com/office/drawing/2014/main" id="{8A06C9F3-9A08-1B5E-C6A3-43CBF7790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2990" y="3175884"/>
            <a:ext cx="445047" cy="938865"/>
          </a:xfrm>
          <a:prstGeom prst="rect">
            <a:avLst/>
          </a:prstGeom>
        </p:spPr>
      </p:pic>
      <p:pic>
        <p:nvPicPr>
          <p:cNvPr id="450" name="図 449">
            <a:extLst>
              <a:ext uri="{FF2B5EF4-FFF2-40B4-BE49-F238E27FC236}">
                <a16:creationId xmlns:a16="http://schemas.microsoft.com/office/drawing/2014/main" id="{F4ECEE0F-B84E-79BA-8CA2-37DB5C137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7895" y="3074222"/>
            <a:ext cx="445047" cy="938865"/>
          </a:xfrm>
          <a:prstGeom prst="rect">
            <a:avLst/>
          </a:prstGeom>
        </p:spPr>
      </p:pic>
      <p:pic>
        <p:nvPicPr>
          <p:cNvPr id="451" name="図 450">
            <a:extLst>
              <a:ext uri="{FF2B5EF4-FFF2-40B4-BE49-F238E27FC236}">
                <a16:creationId xmlns:a16="http://schemas.microsoft.com/office/drawing/2014/main" id="{A1139A8F-1225-631C-C37B-B9B5BF2CF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2845" y="1542518"/>
            <a:ext cx="445047" cy="938865"/>
          </a:xfrm>
          <a:prstGeom prst="rect">
            <a:avLst/>
          </a:prstGeom>
        </p:spPr>
      </p:pic>
      <p:pic>
        <p:nvPicPr>
          <p:cNvPr id="452" name="図 451">
            <a:extLst>
              <a:ext uri="{FF2B5EF4-FFF2-40B4-BE49-F238E27FC236}">
                <a16:creationId xmlns:a16="http://schemas.microsoft.com/office/drawing/2014/main" id="{9F5DC989-B83B-2F0D-A1EE-E3A6C9359D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8817" y="2672915"/>
            <a:ext cx="445047" cy="938865"/>
          </a:xfrm>
          <a:prstGeom prst="rect">
            <a:avLst/>
          </a:prstGeom>
        </p:spPr>
      </p:pic>
      <p:pic>
        <p:nvPicPr>
          <p:cNvPr id="453" name="図 452">
            <a:extLst>
              <a:ext uri="{FF2B5EF4-FFF2-40B4-BE49-F238E27FC236}">
                <a16:creationId xmlns:a16="http://schemas.microsoft.com/office/drawing/2014/main" id="{B040B29E-5013-7D63-0CE3-C196A29829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579" y="2176098"/>
            <a:ext cx="445047" cy="938865"/>
          </a:xfrm>
          <a:prstGeom prst="rect">
            <a:avLst/>
          </a:prstGeom>
        </p:spPr>
      </p:pic>
      <p:pic>
        <p:nvPicPr>
          <p:cNvPr id="454" name="図 453">
            <a:extLst>
              <a:ext uri="{FF2B5EF4-FFF2-40B4-BE49-F238E27FC236}">
                <a16:creationId xmlns:a16="http://schemas.microsoft.com/office/drawing/2014/main" id="{0874BA56-07D5-3993-1E7B-608256612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039" y="1451222"/>
            <a:ext cx="445047" cy="938865"/>
          </a:xfrm>
          <a:prstGeom prst="rect">
            <a:avLst/>
          </a:prstGeom>
        </p:spPr>
      </p:pic>
      <p:pic>
        <p:nvPicPr>
          <p:cNvPr id="455" name="図 454">
            <a:extLst>
              <a:ext uri="{FF2B5EF4-FFF2-40B4-BE49-F238E27FC236}">
                <a16:creationId xmlns:a16="http://schemas.microsoft.com/office/drawing/2014/main" id="{5B2A0446-7792-027C-3ECF-FC9DE60ABC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8071" y="575792"/>
            <a:ext cx="445047" cy="938865"/>
          </a:xfrm>
          <a:prstGeom prst="rect">
            <a:avLst/>
          </a:prstGeom>
        </p:spPr>
      </p:pic>
      <p:pic>
        <p:nvPicPr>
          <p:cNvPr id="456" name="図 455">
            <a:extLst>
              <a:ext uri="{FF2B5EF4-FFF2-40B4-BE49-F238E27FC236}">
                <a16:creationId xmlns:a16="http://schemas.microsoft.com/office/drawing/2014/main" id="{B8BE0C30-B964-83C5-FBF7-1E0A2C4DA1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1166" y="5861086"/>
            <a:ext cx="445047" cy="938865"/>
          </a:xfrm>
          <a:prstGeom prst="rect">
            <a:avLst/>
          </a:prstGeom>
        </p:spPr>
      </p:pic>
      <p:pic>
        <p:nvPicPr>
          <p:cNvPr id="457" name="図 456">
            <a:extLst>
              <a:ext uri="{FF2B5EF4-FFF2-40B4-BE49-F238E27FC236}">
                <a16:creationId xmlns:a16="http://schemas.microsoft.com/office/drawing/2014/main" id="{9CFEB2AF-B64E-673E-1031-C38EA4631B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698" y="1654849"/>
            <a:ext cx="445047" cy="938865"/>
          </a:xfrm>
          <a:prstGeom prst="rect">
            <a:avLst/>
          </a:prstGeom>
        </p:spPr>
      </p:pic>
      <p:pic>
        <p:nvPicPr>
          <p:cNvPr id="459" name="図 458">
            <a:extLst>
              <a:ext uri="{FF2B5EF4-FFF2-40B4-BE49-F238E27FC236}">
                <a16:creationId xmlns:a16="http://schemas.microsoft.com/office/drawing/2014/main" id="{5AB3393F-FC22-DA9C-CC5E-088487DDAA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3391" y="2593714"/>
            <a:ext cx="445047" cy="938865"/>
          </a:xfrm>
          <a:prstGeom prst="rect">
            <a:avLst/>
          </a:prstGeom>
        </p:spPr>
      </p:pic>
      <p:pic>
        <p:nvPicPr>
          <p:cNvPr id="460" name="図 459">
            <a:extLst>
              <a:ext uri="{FF2B5EF4-FFF2-40B4-BE49-F238E27FC236}">
                <a16:creationId xmlns:a16="http://schemas.microsoft.com/office/drawing/2014/main" id="{1B620A20-57BC-6D68-7286-041638E9A8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3777" y="2369957"/>
            <a:ext cx="445047" cy="938865"/>
          </a:xfrm>
          <a:prstGeom prst="rect">
            <a:avLst/>
          </a:prstGeom>
        </p:spPr>
      </p:pic>
      <p:pic>
        <p:nvPicPr>
          <p:cNvPr id="461" name="図 460">
            <a:extLst>
              <a:ext uri="{FF2B5EF4-FFF2-40B4-BE49-F238E27FC236}">
                <a16:creationId xmlns:a16="http://schemas.microsoft.com/office/drawing/2014/main" id="{9352EE6E-C213-9E74-A54D-0DB668F15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2438" y="4960548"/>
            <a:ext cx="445047" cy="938865"/>
          </a:xfrm>
          <a:prstGeom prst="rect">
            <a:avLst/>
          </a:prstGeom>
        </p:spPr>
      </p:pic>
      <p:pic>
        <p:nvPicPr>
          <p:cNvPr id="464" name="図 463">
            <a:extLst>
              <a:ext uri="{FF2B5EF4-FFF2-40B4-BE49-F238E27FC236}">
                <a16:creationId xmlns:a16="http://schemas.microsoft.com/office/drawing/2014/main" id="{6CEA4BFF-957D-545A-E67F-45CC94799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4015" y="4917667"/>
            <a:ext cx="445047" cy="938865"/>
          </a:xfrm>
          <a:prstGeom prst="rect">
            <a:avLst/>
          </a:prstGeom>
        </p:spPr>
      </p:pic>
      <p:pic>
        <p:nvPicPr>
          <p:cNvPr id="465" name="図 464">
            <a:extLst>
              <a:ext uri="{FF2B5EF4-FFF2-40B4-BE49-F238E27FC236}">
                <a16:creationId xmlns:a16="http://schemas.microsoft.com/office/drawing/2014/main" id="{4680F32A-00FA-630F-C73A-9FD160E3E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6083" y="2446252"/>
            <a:ext cx="445047" cy="938865"/>
          </a:xfrm>
          <a:prstGeom prst="rect">
            <a:avLst/>
          </a:prstGeom>
        </p:spPr>
      </p:pic>
      <p:pic>
        <p:nvPicPr>
          <p:cNvPr id="467" name="図 466">
            <a:extLst>
              <a:ext uri="{FF2B5EF4-FFF2-40B4-BE49-F238E27FC236}">
                <a16:creationId xmlns:a16="http://schemas.microsoft.com/office/drawing/2014/main" id="{06B960F4-1D0E-23B1-EB91-CF421D1E4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7094" y="2387955"/>
            <a:ext cx="445047" cy="938865"/>
          </a:xfrm>
          <a:prstGeom prst="rect">
            <a:avLst/>
          </a:prstGeom>
        </p:spPr>
      </p:pic>
      <p:pic>
        <p:nvPicPr>
          <p:cNvPr id="469" name="図 468">
            <a:extLst>
              <a:ext uri="{FF2B5EF4-FFF2-40B4-BE49-F238E27FC236}">
                <a16:creationId xmlns:a16="http://schemas.microsoft.com/office/drawing/2014/main" id="{03733B22-392C-36AF-F0ED-94D1A2DD4F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268" y="5689999"/>
            <a:ext cx="445047" cy="938865"/>
          </a:xfrm>
          <a:prstGeom prst="rect">
            <a:avLst/>
          </a:prstGeom>
        </p:spPr>
      </p:pic>
      <p:pic>
        <p:nvPicPr>
          <p:cNvPr id="471" name="図 470">
            <a:extLst>
              <a:ext uri="{FF2B5EF4-FFF2-40B4-BE49-F238E27FC236}">
                <a16:creationId xmlns:a16="http://schemas.microsoft.com/office/drawing/2014/main" id="{7FC95519-91E3-1B42-C94B-49D6DB21F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92" y="1809095"/>
            <a:ext cx="445047" cy="938865"/>
          </a:xfrm>
          <a:prstGeom prst="rect">
            <a:avLst/>
          </a:prstGeom>
        </p:spPr>
      </p:pic>
      <p:pic>
        <p:nvPicPr>
          <p:cNvPr id="472" name="図 471">
            <a:extLst>
              <a:ext uri="{FF2B5EF4-FFF2-40B4-BE49-F238E27FC236}">
                <a16:creationId xmlns:a16="http://schemas.microsoft.com/office/drawing/2014/main" id="{5548D904-8BB8-C7FF-2DC7-4B67EA1F9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2982" y="3917256"/>
            <a:ext cx="445047" cy="938865"/>
          </a:xfrm>
          <a:prstGeom prst="rect">
            <a:avLst/>
          </a:prstGeom>
        </p:spPr>
      </p:pic>
      <p:pic>
        <p:nvPicPr>
          <p:cNvPr id="474" name="図 473">
            <a:extLst>
              <a:ext uri="{FF2B5EF4-FFF2-40B4-BE49-F238E27FC236}">
                <a16:creationId xmlns:a16="http://schemas.microsoft.com/office/drawing/2014/main" id="{21F32B36-9F83-E54A-7F8A-9E309DA14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18" y="512357"/>
            <a:ext cx="445047" cy="938865"/>
          </a:xfrm>
          <a:prstGeom prst="rect">
            <a:avLst/>
          </a:prstGeom>
        </p:spPr>
      </p:pic>
      <p:pic>
        <p:nvPicPr>
          <p:cNvPr id="475" name="図 474">
            <a:extLst>
              <a:ext uri="{FF2B5EF4-FFF2-40B4-BE49-F238E27FC236}">
                <a16:creationId xmlns:a16="http://schemas.microsoft.com/office/drawing/2014/main" id="{C5D475C6-0CDB-3CD0-9E09-89F74FE41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151" y="5596519"/>
            <a:ext cx="445047" cy="938865"/>
          </a:xfrm>
          <a:prstGeom prst="rect">
            <a:avLst/>
          </a:prstGeom>
        </p:spPr>
      </p:pic>
      <p:pic>
        <p:nvPicPr>
          <p:cNvPr id="478" name="図 477">
            <a:extLst>
              <a:ext uri="{FF2B5EF4-FFF2-40B4-BE49-F238E27FC236}">
                <a16:creationId xmlns:a16="http://schemas.microsoft.com/office/drawing/2014/main" id="{6FAAFDC7-625E-5B26-7096-F225480CB3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5639" y="4248938"/>
            <a:ext cx="445047" cy="938865"/>
          </a:xfrm>
          <a:prstGeom prst="rect">
            <a:avLst/>
          </a:prstGeom>
        </p:spPr>
      </p:pic>
      <p:pic>
        <p:nvPicPr>
          <p:cNvPr id="479" name="図 478">
            <a:extLst>
              <a:ext uri="{FF2B5EF4-FFF2-40B4-BE49-F238E27FC236}">
                <a16:creationId xmlns:a16="http://schemas.microsoft.com/office/drawing/2014/main" id="{D01DCE4B-C18B-6714-1A8B-23922A4EF6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365" y="5090718"/>
            <a:ext cx="445047" cy="938865"/>
          </a:xfrm>
          <a:prstGeom prst="rect">
            <a:avLst/>
          </a:prstGeom>
        </p:spPr>
      </p:pic>
      <p:pic>
        <p:nvPicPr>
          <p:cNvPr id="482" name="図 481">
            <a:extLst>
              <a:ext uri="{FF2B5EF4-FFF2-40B4-BE49-F238E27FC236}">
                <a16:creationId xmlns:a16="http://schemas.microsoft.com/office/drawing/2014/main" id="{5ECC91DF-FED2-58D8-DBCF-2EEA20D0A4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9" y="3127761"/>
            <a:ext cx="445047" cy="938865"/>
          </a:xfrm>
          <a:prstGeom prst="rect">
            <a:avLst/>
          </a:prstGeom>
        </p:spPr>
      </p:pic>
      <p:pic>
        <p:nvPicPr>
          <p:cNvPr id="486" name="図 485">
            <a:extLst>
              <a:ext uri="{FF2B5EF4-FFF2-40B4-BE49-F238E27FC236}">
                <a16:creationId xmlns:a16="http://schemas.microsoft.com/office/drawing/2014/main" id="{5149A475-D570-BF09-9E40-D409D639A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193" y="3672746"/>
            <a:ext cx="445047" cy="938865"/>
          </a:xfrm>
          <a:prstGeom prst="rect">
            <a:avLst/>
          </a:prstGeom>
        </p:spPr>
      </p:pic>
      <p:pic>
        <p:nvPicPr>
          <p:cNvPr id="491" name="図 490">
            <a:extLst>
              <a:ext uri="{FF2B5EF4-FFF2-40B4-BE49-F238E27FC236}">
                <a16:creationId xmlns:a16="http://schemas.microsoft.com/office/drawing/2014/main" id="{E41E1044-A804-FDAA-DEFC-5FEEF6501C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4994" y="235168"/>
            <a:ext cx="445047" cy="938865"/>
          </a:xfrm>
          <a:prstGeom prst="rect">
            <a:avLst/>
          </a:prstGeom>
        </p:spPr>
      </p:pic>
      <p:pic>
        <p:nvPicPr>
          <p:cNvPr id="503" name="図 502">
            <a:extLst>
              <a:ext uri="{FF2B5EF4-FFF2-40B4-BE49-F238E27FC236}">
                <a16:creationId xmlns:a16="http://schemas.microsoft.com/office/drawing/2014/main" id="{D5E6BE43-F774-E526-B7BB-9C3EC468DE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6242" y="4577914"/>
            <a:ext cx="445047" cy="938865"/>
          </a:xfrm>
          <a:prstGeom prst="rect">
            <a:avLst/>
          </a:prstGeom>
        </p:spPr>
      </p:pic>
      <p:pic>
        <p:nvPicPr>
          <p:cNvPr id="504" name="図 503">
            <a:extLst>
              <a:ext uri="{FF2B5EF4-FFF2-40B4-BE49-F238E27FC236}">
                <a16:creationId xmlns:a16="http://schemas.microsoft.com/office/drawing/2014/main" id="{ADCF2FAC-3489-C942-6CF2-58D4E2A03C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0619" y="5596519"/>
            <a:ext cx="445047" cy="938865"/>
          </a:xfrm>
          <a:prstGeom prst="rect">
            <a:avLst/>
          </a:prstGeom>
        </p:spPr>
      </p:pic>
      <p:pic>
        <p:nvPicPr>
          <p:cNvPr id="505" name="図 504">
            <a:extLst>
              <a:ext uri="{FF2B5EF4-FFF2-40B4-BE49-F238E27FC236}">
                <a16:creationId xmlns:a16="http://schemas.microsoft.com/office/drawing/2014/main" id="{698AA526-6262-9938-6AF0-B6BA5E30AF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420" y="3123274"/>
            <a:ext cx="445047" cy="938865"/>
          </a:xfrm>
          <a:prstGeom prst="rect">
            <a:avLst/>
          </a:prstGeom>
        </p:spPr>
      </p:pic>
      <p:pic>
        <p:nvPicPr>
          <p:cNvPr id="506" name="図 505">
            <a:extLst>
              <a:ext uri="{FF2B5EF4-FFF2-40B4-BE49-F238E27FC236}">
                <a16:creationId xmlns:a16="http://schemas.microsoft.com/office/drawing/2014/main" id="{2C830B9E-A21A-CB72-1BDE-A8E1CEF76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6213" y="4922221"/>
            <a:ext cx="445047" cy="938865"/>
          </a:xfrm>
          <a:prstGeom prst="rect">
            <a:avLst/>
          </a:prstGeom>
        </p:spPr>
      </p:pic>
      <p:pic>
        <p:nvPicPr>
          <p:cNvPr id="507" name="図 506">
            <a:extLst>
              <a:ext uri="{FF2B5EF4-FFF2-40B4-BE49-F238E27FC236}">
                <a16:creationId xmlns:a16="http://schemas.microsoft.com/office/drawing/2014/main" id="{5DF66B67-3ECD-9931-80AE-B3855D5BA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9052" y="2931827"/>
            <a:ext cx="445047" cy="938865"/>
          </a:xfrm>
          <a:prstGeom prst="rect">
            <a:avLst/>
          </a:prstGeom>
        </p:spPr>
      </p:pic>
      <p:pic>
        <p:nvPicPr>
          <p:cNvPr id="508" name="図 507">
            <a:extLst>
              <a:ext uri="{FF2B5EF4-FFF2-40B4-BE49-F238E27FC236}">
                <a16:creationId xmlns:a16="http://schemas.microsoft.com/office/drawing/2014/main" id="{9C5CD847-A425-19B2-767A-555E8FDB9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7781" y="5098758"/>
            <a:ext cx="445047" cy="938865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D3F74220-7A13-5057-EDDD-2B70C5D5D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197" y="4320715"/>
            <a:ext cx="384653" cy="38160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2FA2B607-3EC1-DFFF-D6D8-BA5835CAE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254" y="3592707"/>
            <a:ext cx="384653" cy="381600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ED41DFF9-D7EA-5394-EF86-56AE13362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765" y="2864593"/>
            <a:ext cx="384653" cy="381600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E88E12A4-9F3B-18DF-F1B8-D33C965BA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159" y="2871349"/>
            <a:ext cx="384653" cy="381600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785378DB-2003-D1ED-18B0-BC3FF96F6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459" y="3619276"/>
            <a:ext cx="384653" cy="381600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680BA766-00FD-6502-B84E-CECB8D477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680" y="4313946"/>
            <a:ext cx="384653" cy="381600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1F41D07B-C12A-9AF9-8CC5-F5A5AA1F1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7166" y="4313946"/>
            <a:ext cx="384653" cy="381600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71972F87-F1F4-C755-8714-066635601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887" y="4306288"/>
            <a:ext cx="384653" cy="381600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AB5E58AF-407D-C23B-3FC0-D0B78DBF4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455" y="5048380"/>
            <a:ext cx="384653" cy="38160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2CE69155-500C-A3AD-BC39-620BC02CD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09" y="5743906"/>
            <a:ext cx="384653" cy="381600"/>
          </a:xfrm>
          <a:prstGeom prst="rect">
            <a:avLst/>
          </a:prstGeom>
        </p:spPr>
      </p:pic>
      <p:pic>
        <p:nvPicPr>
          <p:cNvPr id="148" name="図 147">
            <a:extLst>
              <a:ext uri="{FF2B5EF4-FFF2-40B4-BE49-F238E27FC236}">
                <a16:creationId xmlns:a16="http://schemas.microsoft.com/office/drawing/2014/main" id="{DA691FDE-8FAE-FA9C-7EAA-0ECAF701C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955" y="5725299"/>
            <a:ext cx="384653" cy="381600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36841CF6-CBF7-EF3F-0348-63EC8F339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617" y="5043303"/>
            <a:ext cx="384653" cy="381600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76489AD2-ACC3-7C24-D09A-1DCF13947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07" y="4292955"/>
            <a:ext cx="384653" cy="381600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C1463BB4-1F85-478B-F0D1-FBD0B1B9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697" y="3605323"/>
            <a:ext cx="384653" cy="381600"/>
          </a:xfrm>
          <a:prstGeom prst="rect">
            <a:avLst/>
          </a:prstGeom>
        </p:spPr>
      </p:pic>
      <p:pic>
        <p:nvPicPr>
          <p:cNvPr id="153" name="図 152">
            <a:extLst>
              <a:ext uri="{FF2B5EF4-FFF2-40B4-BE49-F238E27FC236}">
                <a16:creationId xmlns:a16="http://schemas.microsoft.com/office/drawing/2014/main" id="{3169CF23-74E9-3397-B7CA-124176E98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128" y="2521958"/>
            <a:ext cx="384653" cy="381600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68EBAA61-E2FE-BE59-D4DC-A17DB038B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888" y="1809043"/>
            <a:ext cx="384653" cy="381600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0AE03BD5-C76A-6941-25B0-EDABF5822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574" y="1082673"/>
            <a:ext cx="384653" cy="38160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FFE58F2A-9705-9C6F-5592-68AD94CE8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0631" y="702476"/>
            <a:ext cx="384653" cy="381600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FBB98EC7-C4E6-2CD7-68BA-FBB86AFA8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721" y="714389"/>
            <a:ext cx="384653" cy="381600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AD9407C5-8622-AC03-DFA7-CC724EE5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756" y="708479"/>
            <a:ext cx="384653" cy="3816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4E19B76-9E2E-4EF1-4EC2-98BE9F63543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47129"/>
          <a:stretch>
            <a:fillRect/>
          </a:stretch>
        </p:blipFill>
        <p:spPr>
          <a:xfrm>
            <a:off x="460137" y="0"/>
            <a:ext cx="7760881" cy="73169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128017D-269E-CE5A-C892-3AA8D2327F5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42132"/>
          <a:stretch>
            <a:fillRect/>
          </a:stretch>
        </p:blipFill>
        <p:spPr>
          <a:xfrm>
            <a:off x="28575" y="5954854"/>
            <a:ext cx="11370025" cy="90314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0AF14E6-BC53-6A40-A31D-909E6A55E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12" y="2142592"/>
            <a:ext cx="381600" cy="381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701DC66-3992-F3F1-9A47-AE58537CC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080" y="5019906"/>
            <a:ext cx="381600" cy="3816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4DF9F3-7AF9-F61D-4510-1307A2BF9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292" y="3609093"/>
            <a:ext cx="381600" cy="3816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ADE2B6-C9D7-2382-2DE8-7408EC06CB47}"/>
              </a:ext>
            </a:extLst>
          </p:cNvPr>
          <p:cNvGrpSpPr/>
          <p:nvPr/>
        </p:nvGrpSpPr>
        <p:grpSpPr>
          <a:xfrm>
            <a:off x="12420355" y="759639"/>
            <a:ext cx="720000" cy="1438739"/>
            <a:chOff x="10403874" y="1990906"/>
            <a:chExt cx="720000" cy="1438739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0A1A1A5A-945C-8772-04E2-B3ACB1CFA6A7}"/>
                </a:ext>
              </a:extLst>
            </p:cNvPr>
            <p:cNvGrpSpPr/>
            <p:nvPr/>
          </p:nvGrpSpPr>
          <p:grpSpPr>
            <a:xfrm>
              <a:off x="10403874" y="1990906"/>
              <a:ext cx="720000" cy="720000"/>
              <a:chOff x="9702673" y="5595651"/>
              <a:chExt cx="720000" cy="720000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41408D1-BB28-A41A-4DC3-5C35E829A54A}"/>
                  </a:ext>
                </a:extLst>
              </p:cNvPr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D47C4CDC-F501-AD36-9C94-2F9B51B2C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DF939A44-247D-C2E2-6C2A-C6C389912C43}"/>
                </a:ext>
              </a:extLst>
            </p:cNvPr>
            <p:cNvGrpSpPr/>
            <p:nvPr/>
          </p:nvGrpSpPr>
          <p:grpSpPr>
            <a:xfrm>
              <a:off x="10403874" y="2709645"/>
              <a:ext cx="720000" cy="720000"/>
              <a:chOff x="9702673" y="5595651"/>
              <a:chExt cx="720000" cy="720000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2AD2DAAF-378D-56A9-7F1D-4C017F820558}"/>
                  </a:ext>
                </a:extLst>
              </p:cNvPr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F1E769AB-B6A8-D6F6-28B6-902D92017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945DCDA-B940-8642-B393-C9098EE98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574882" y="2519852"/>
              <a:ext cx="377985" cy="377985"/>
            </a:xfrm>
            <a:prstGeom prst="rect">
              <a:avLst/>
            </a:prstGeom>
          </p:spPr>
        </p:pic>
      </p:grpSp>
      <p:pic>
        <p:nvPicPr>
          <p:cNvPr id="44" name="図 43">
            <a:extLst>
              <a:ext uri="{FF2B5EF4-FFF2-40B4-BE49-F238E27FC236}">
                <a16:creationId xmlns:a16="http://schemas.microsoft.com/office/drawing/2014/main" id="{8C8DA0DB-F854-2991-BB4B-77EC266FB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365" y="1479736"/>
            <a:ext cx="38160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B098A-AA45-07B1-654D-EDAD442C3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49648E-BF76-74E4-0E08-AB1752CA3A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E7466A9-7E8B-3980-4CBC-C46CB106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39" r="17549"/>
          <a:stretch>
            <a:fillRect/>
          </a:stretch>
        </p:blipFill>
        <p:spPr>
          <a:xfrm>
            <a:off x="8080211" y="0"/>
            <a:ext cx="4111789" cy="261016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ED48A0C-DDF4-5DAA-5950-28F1654F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38" y="1273474"/>
            <a:ext cx="445047" cy="93886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4C36A3A-8422-F8F2-403C-6F7493C5E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0" y="2323754"/>
            <a:ext cx="445047" cy="93886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2FE0298-7D13-F9D0-D2DC-E40F83C2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49" y="2977795"/>
            <a:ext cx="445047" cy="93886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C994DF2-BDE2-A01E-9917-39D30269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31" y="2038930"/>
            <a:ext cx="445047" cy="93886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727D712-0BA2-3382-A959-3B459D6A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188" y="5790768"/>
            <a:ext cx="445047" cy="938865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038F4D2-0727-9FD0-59FA-14E32FA5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77" y="4504746"/>
            <a:ext cx="445047" cy="938865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BC274AC-B311-CD3E-C0E5-3228655A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1" y="1174035"/>
            <a:ext cx="445047" cy="93886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3068CCEA-7C83-DE14-3EEF-056512D81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88" y="2284442"/>
            <a:ext cx="445047" cy="938865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AEB2F57D-B024-3074-8EB1-680A724B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59" y="2481383"/>
            <a:ext cx="445047" cy="938865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61A84D5E-AEAB-F70E-9C08-3A094114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0359" y="5790767"/>
            <a:ext cx="445047" cy="938865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AAA552D-E25A-4BD6-CF7F-86503A7D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758" y="4504746"/>
            <a:ext cx="445047" cy="938865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A6E7416F-8408-2DC7-0F5F-2A5E93A5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073" y="1251778"/>
            <a:ext cx="445047" cy="938865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3B7A2BC-DC37-489A-ABC7-50E6F0B3B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897" y="5516779"/>
            <a:ext cx="445047" cy="93886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61F97A4-51F2-8028-B224-E945CEE5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824" y="5872984"/>
            <a:ext cx="445047" cy="938865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927B5A95-4EC7-EB47-5353-E7D80A415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053" y="5794376"/>
            <a:ext cx="445047" cy="938865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56A4C79-FF3D-AAB8-6FD4-3E08B281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372" y="3672746"/>
            <a:ext cx="445047" cy="938865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37CC5677-CD66-7082-3ED6-997E8832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587" y="4386688"/>
            <a:ext cx="445047" cy="938865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85A7AE90-D4F3-A799-A3B7-906CB65A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7" y="5115094"/>
            <a:ext cx="445047" cy="938865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232B82C-727F-2030-E244-A53AA0C2E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65" y="2830189"/>
            <a:ext cx="445047" cy="938865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1AF65A2C-9A61-25EA-5562-47B8AB6A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98" y="489154"/>
            <a:ext cx="445047" cy="93886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7684000F-41E7-6218-42BD-DC0E5B2B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480" y="2090129"/>
            <a:ext cx="445047" cy="938865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855C7BEE-9375-4C1F-E2FF-D27CB5A4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867" y="3429658"/>
            <a:ext cx="445047" cy="938865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379BE38-B380-0934-77F6-C7117B85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32" y="1174033"/>
            <a:ext cx="445047" cy="938865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1A932BA2-75AB-B2D2-B58F-290D9472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598" y="3884333"/>
            <a:ext cx="445047" cy="938865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A2846A2C-9066-BB63-E2E6-F03199CC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55" y="3831485"/>
            <a:ext cx="445047" cy="93886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CA9282B5-C434-9DF0-5B65-AB70B1B5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52" y="1641957"/>
            <a:ext cx="445047" cy="938865"/>
          </a:xfrm>
          <a:prstGeom prst="rect">
            <a:avLst/>
          </a:prstGeom>
        </p:spPr>
      </p:pic>
      <p:pic>
        <p:nvPicPr>
          <p:cNvPr id="448" name="図 447">
            <a:extLst>
              <a:ext uri="{FF2B5EF4-FFF2-40B4-BE49-F238E27FC236}">
                <a16:creationId xmlns:a16="http://schemas.microsoft.com/office/drawing/2014/main" id="{8D43AF91-AE0B-44D4-32B3-7EC2DA6D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436" y="2690425"/>
            <a:ext cx="445047" cy="938865"/>
          </a:xfrm>
          <a:prstGeom prst="rect">
            <a:avLst/>
          </a:prstGeom>
        </p:spPr>
      </p:pic>
      <p:pic>
        <p:nvPicPr>
          <p:cNvPr id="449" name="図 448">
            <a:extLst>
              <a:ext uri="{FF2B5EF4-FFF2-40B4-BE49-F238E27FC236}">
                <a16:creationId xmlns:a16="http://schemas.microsoft.com/office/drawing/2014/main" id="{23083C04-9394-3341-6C52-CE5F0474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990" y="3175884"/>
            <a:ext cx="445047" cy="938865"/>
          </a:xfrm>
          <a:prstGeom prst="rect">
            <a:avLst/>
          </a:prstGeom>
        </p:spPr>
      </p:pic>
      <p:pic>
        <p:nvPicPr>
          <p:cNvPr id="450" name="図 449">
            <a:extLst>
              <a:ext uri="{FF2B5EF4-FFF2-40B4-BE49-F238E27FC236}">
                <a16:creationId xmlns:a16="http://schemas.microsoft.com/office/drawing/2014/main" id="{5211077F-ABFD-9482-E949-571BE2F4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895" y="3074222"/>
            <a:ext cx="445047" cy="938865"/>
          </a:xfrm>
          <a:prstGeom prst="rect">
            <a:avLst/>
          </a:prstGeom>
        </p:spPr>
      </p:pic>
      <p:pic>
        <p:nvPicPr>
          <p:cNvPr id="451" name="図 450">
            <a:extLst>
              <a:ext uri="{FF2B5EF4-FFF2-40B4-BE49-F238E27FC236}">
                <a16:creationId xmlns:a16="http://schemas.microsoft.com/office/drawing/2014/main" id="{3576F837-459B-EB75-4490-F3D2B357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45" y="1542518"/>
            <a:ext cx="445047" cy="938865"/>
          </a:xfrm>
          <a:prstGeom prst="rect">
            <a:avLst/>
          </a:prstGeom>
        </p:spPr>
      </p:pic>
      <p:pic>
        <p:nvPicPr>
          <p:cNvPr id="452" name="図 451">
            <a:extLst>
              <a:ext uri="{FF2B5EF4-FFF2-40B4-BE49-F238E27FC236}">
                <a16:creationId xmlns:a16="http://schemas.microsoft.com/office/drawing/2014/main" id="{29C286D8-7000-D4CA-20BB-FE4A8EE4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817" y="2672915"/>
            <a:ext cx="445047" cy="938865"/>
          </a:xfrm>
          <a:prstGeom prst="rect">
            <a:avLst/>
          </a:prstGeom>
        </p:spPr>
      </p:pic>
      <p:pic>
        <p:nvPicPr>
          <p:cNvPr id="453" name="図 452">
            <a:extLst>
              <a:ext uri="{FF2B5EF4-FFF2-40B4-BE49-F238E27FC236}">
                <a16:creationId xmlns:a16="http://schemas.microsoft.com/office/drawing/2014/main" id="{142CB212-ACA1-E653-43C0-3EC6800F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579" y="2176098"/>
            <a:ext cx="445047" cy="938865"/>
          </a:xfrm>
          <a:prstGeom prst="rect">
            <a:avLst/>
          </a:prstGeom>
        </p:spPr>
      </p:pic>
      <p:pic>
        <p:nvPicPr>
          <p:cNvPr id="454" name="図 453">
            <a:extLst>
              <a:ext uri="{FF2B5EF4-FFF2-40B4-BE49-F238E27FC236}">
                <a16:creationId xmlns:a16="http://schemas.microsoft.com/office/drawing/2014/main" id="{3BA4ED8F-EA18-2DA8-0CCB-E6405D7F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39" y="1451222"/>
            <a:ext cx="445047" cy="938865"/>
          </a:xfrm>
          <a:prstGeom prst="rect">
            <a:avLst/>
          </a:prstGeom>
        </p:spPr>
      </p:pic>
      <p:pic>
        <p:nvPicPr>
          <p:cNvPr id="455" name="図 454">
            <a:extLst>
              <a:ext uri="{FF2B5EF4-FFF2-40B4-BE49-F238E27FC236}">
                <a16:creationId xmlns:a16="http://schemas.microsoft.com/office/drawing/2014/main" id="{BBD68907-BBA8-791A-B779-BDA5BC2A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71" y="575792"/>
            <a:ext cx="445047" cy="938865"/>
          </a:xfrm>
          <a:prstGeom prst="rect">
            <a:avLst/>
          </a:prstGeom>
        </p:spPr>
      </p:pic>
      <p:pic>
        <p:nvPicPr>
          <p:cNvPr id="456" name="図 455">
            <a:extLst>
              <a:ext uri="{FF2B5EF4-FFF2-40B4-BE49-F238E27FC236}">
                <a16:creationId xmlns:a16="http://schemas.microsoft.com/office/drawing/2014/main" id="{82BC49D2-8090-D1B6-B822-3625E7151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166" y="5861086"/>
            <a:ext cx="445047" cy="938865"/>
          </a:xfrm>
          <a:prstGeom prst="rect">
            <a:avLst/>
          </a:prstGeom>
        </p:spPr>
      </p:pic>
      <p:pic>
        <p:nvPicPr>
          <p:cNvPr id="457" name="図 456">
            <a:extLst>
              <a:ext uri="{FF2B5EF4-FFF2-40B4-BE49-F238E27FC236}">
                <a16:creationId xmlns:a16="http://schemas.microsoft.com/office/drawing/2014/main" id="{36EFAB54-ECB7-93AD-D387-754DC8B68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698" y="1654849"/>
            <a:ext cx="445047" cy="938865"/>
          </a:xfrm>
          <a:prstGeom prst="rect">
            <a:avLst/>
          </a:prstGeom>
        </p:spPr>
      </p:pic>
      <p:pic>
        <p:nvPicPr>
          <p:cNvPr id="459" name="図 458">
            <a:extLst>
              <a:ext uri="{FF2B5EF4-FFF2-40B4-BE49-F238E27FC236}">
                <a16:creationId xmlns:a16="http://schemas.microsoft.com/office/drawing/2014/main" id="{9340FB0A-ADB1-D386-F993-3E318CCF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91" y="2593714"/>
            <a:ext cx="445047" cy="938865"/>
          </a:xfrm>
          <a:prstGeom prst="rect">
            <a:avLst/>
          </a:prstGeom>
        </p:spPr>
      </p:pic>
      <p:pic>
        <p:nvPicPr>
          <p:cNvPr id="460" name="図 459">
            <a:extLst>
              <a:ext uri="{FF2B5EF4-FFF2-40B4-BE49-F238E27FC236}">
                <a16:creationId xmlns:a16="http://schemas.microsoft.com/office/drawing/2014/main" id="{BB7AC376-2E35-F21F-28CC-8B1B2704A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777" y="2369957"/>
            <a:ext cx="445047" cy="938865"/>
          </a:xfrm>
          <a:prstGeom prst="rect">
            <a:avLst/>
          </a:prstGeom>
        </p:spPr>
      </p:pic>
      <p:pic>
        <p:nvPicPr>
          <p:cNvPr id="461" name="図 460">
            <a:extLst>
              <a:ext uri="{FF2B5EF4-FFF2-40B4-BE49-F238E27FC236}">
                <a16:creationId xmlns:a16="http://schemas.microsoft.com/office/drawing/2014/main" id="{7BBB53E2-3CF0-22D6-02C4-074D5320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438" y="4960548"/>
            <a:ext cx="445047" cy="938865"/>
          </a:xfrm>
          <a:prstGeom prst="rect">
            <a:avLst/>
          </a:prstGeom>
        </p:spPr>
      </p:pic>
      <p:pic>
        <p:nvPicPr>
          <p:cNvPr id="464" name="図 463">
            <a:extLst>
              <a:ext uri="{FF2B5EF4-FFF2-40B4-BE49-F238E27FC236}">
                <a16:creationId xmlns:a16="http://schemas.microsoft.com/office/drawing/2014/main" id="{CACED134-42BB-C33C-67E1-EA716DF7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015" y="4917667"/>
            <a:ext cx="445047" cy="938865"/>
          </a:xfrm>
          <a:prstGeom prst="rect">
            <a:avLst/>
          </a:prstGeom>
        </p:spPr>
      </p:pic>
      <p:pic>
        <p:nvPicPr>
          <p:cNvPr id="465" name="図 464">
            <a:extLst>
              <a:ext uri="{FF2B5EF4-FFF2-40B4-BE49-F238E27FC236}">
                <a16:creationId xmlns:a16="http://schemas.microsoft.com/office/drawing/2014/main" id="{654457E6-D1FD-23D4-FDBF-43012176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083" y="2446252"/>
            <a:ext cx="445047" cy="938865"/>
          </a:xfrm>
          <a:prstGeom prst="rect">
            <a:avLst/>
          </a:prstGeom>
        </p:spPr>
      </p:pic>
      <p:pic>
        <p:nvPicPr>
          <p:cNvPr id="467" name="図 466">
            <a:extLst>
              <a:ext uri="{FF2B5EF4-FFF2-40B4-BE49-F238E27FC236}">
                <a16:creationId xmlns:a16="http://schemas.microsoft.com/office/drawing/2014/main" id="{19062B38-6F6D-687B-9EA2-18378300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094" y="2387955"/>
            <a:ext cx="445047" cy="938865"/>
          </a:xfrm>
          <a:prstGeom prst="rect">
            <a:avLst/>
          </a:prstGeom>
        </p:spPr>
      </p:pic>
      <p:pic>
        <p:nvPicPr>
          <p:cNvPr id="469" name="図 468">
            <a:extLst>
              <a:ext uri="{FF2B5EF4-FFF2-40B4-BE49-F238E27FC236}">
                <a16:creationId xmlns:a16="http://schemas.microsoft.com/office/drawing/2014/main" id="{34553453-4394-9AE5-2090-410AEE63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268" y="5689999"/>
            <a:ext cx="445047" cy="938865"/>
          </a:xfrm>
          <a:prstGeom prst="rect">
            <a:avLst/>
          </a:prstGeom>
        </p:spPr>
      </p:pic>
      <p:pic>
        <p:nvPicPr>
          <p:cNvPr id="471" name="図 470">
            <a:extLst>
              <a:ext uri="{FF2B5EF4-FFF2-40B4-BE49-F238E27FC236}">
                <a16:creationId xmlns:a16="http://schemas.microsoft.com/office/drawing/2014/main" id="{4B30CBE2-925D-B58C-4767-4F5DB3B9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2" y="1809095"/>
            <a:ext cx="445047" cy="938865"/>
          </a:xfrm>
          <a:prstGeom prst="rect">
            <a:avLst/>
          </a:prstGeom>
        </p:spPr>
      </p:pic>
      <p:pic>
        <p:nvPicPr>
          <p:cNvPr id="472" name="図 471">
            <a:extLst>
              <a:ext uri="{FF2B5EF4-FFF2-40B4-BE49-F238E27FC236}">
                <a16:creationId xmlns:a16="http://schemas.microsoft.com/office/drawing/2014/main" id="{A4700C0A-97A2-68FF-3FB3-67E297F0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982" y="3917256"/>
            <a:ext cx="445047" cy="938865"/>
          </a:xfrm>
          <a:prstGeom prst="rect">
            <a:avLst/>
          </a:prstGeom>
        </p:spPr>
      </p:pic>
      <p:pic>
        <p:nvPicPr>
          <p:cNvPr id="474" name="図 473">
            <a:extLst>
              <a:ext uri="{FF2B5EF4-FFF2-40B4-BE49-F238E27FC236}">
                <a16:creationId xmlns:a16="http://schemas.microsoft.com/office/drawing/2014/main" id="{81039667-394F-F1F8-DD64-9E8DC67F3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8" y="512357"/>
            <a:ext cx="445047" cy="938865"/>
          </a:xfrm>
          <a:prstGeom prst="rect">
            <a:avLst/>
          </a:prstGeom>
        </p:spPr>
      </p:pic>
      <p:pic>
        <p:nvPicPr>
          <p:cNvPr id="475" name="図 474">
            <a:extLst>
              <a:ext uri="{FF2B5EF4-FFF2-40B4-BE49-F238E27FC236}">
                <a16:creationId xmlns:a16="http://schemas.microsoft.com/office/drawing/2014/main" id="{2C19A258-E147-CC31-FDD8-19163A15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51" y="5596519"/>
            <a:ext cx="445047" cy="938865"/>
          </a:xfrm>
          <a:prstGeom prst="rect">
            <a:avLst/>
          </a:prstGeom>
        </p:spPr>
      </p:pic>
      <p:pic>
        <p:nvPicPr>
          <p:cNvPr id="478" name="図 477">
            <a:extLst>
              <a:ext uri="{FF2B5EF4-FFF2-40B4-BE49-F238E27FC236}">
                <a16:creationId xmlns:a16="http://schemas.microsoft.com/office/drawing/2014/main" id="{AEE941DC-4BD1-D3E9-12F9-0B16FEBB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39" y="4248938"/>
            <a:ext cx="445047" cy="938865"/>
          </a:xfrm>
          <a:prstGeom prst="rect">
            <a:avLst/>
          </a:prstGeom>
        </p:spPr>
      </p:pic>
      <p:pic>
        <p:nvPicPr>
          <p:cNvPr id="479" name="図 478">
            <a:extLst>
              <a:ext uri="{FF2B5EF4-FFF2-40B4-BE49-F238E27FC236}">
                <a16:creationId xmlns:a16="http://schemas.microsoft.com/office/drawing/2014/main" id="{C365D252-2833-2759-2E99-874435F3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65" y="5090718"/>
            <a:ext cx="445047" cy="938865"/>
          </a:xfrm>
          <a:prstGeom prst="rect">
            <a:avLst/>
          </a:prstGeom>
        </p:spPr>
      </p:pic>
      <p:pic>
        <p:nvPicPr>
          <p:cNvPr id="482" name="図 481">
            <a:extLst>
              <a:ext uri="{FF2B5EF4-FFF2-40B4-BE49-F238E27FC236}">
                <a16:creationId xmlns:a16="http://schemas.microsoft.com/office/drawing/2014/main" id="{1A20C1AE-68A5-D2CB-41A0-C7790FE6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9" y="3127761"/>
            <a:ext cx="445047" cy="938865"/>
          </a:xfrm>
          <a:prstGeom prst="rect">
            <a:avLst/>
          </a:prstGeom>
        </p:spPr>
      </p:pic>
      <p:pic>
        <p:nvPicPr>
          <p:cNvPr id="486" name="図 485">
            <a:extLst>
              <a:ext uri="{FF2B5EF4-FFF2-40B4-BE49-F238E27FC236}">
                <a16:creationId xmlns:a16="http://schemas.microsoft.com/office/drawing/2014/main" id="{66BA7245-63B6-8753-AE6F-2A0D29F4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93" y="3672746"/>
            <a:ext cx="445047" cy="938865"/>
          </a:xfrm>
          <a:prstGeom prst="rect">
            <a:avLst/>
          </a:prstGeom>
        </p:spPr>
      </p:pic>
      <p:pic>
        <p:nvPicPr>
          <p:cNvPr id="491" name="図 490">
            <a:extLst>
              <a:ext uri="{FF2B5EF4-FFF2-40B4-BE49-F238E27FC236}">
                <a16:creationId xmlns:a16="http://schemas.microsoft.com/office/drawing/2014/main" id="{86E73BD8-9B99-DC25-0EA6-721BB9AD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994" y="235168"/>
            <a:ext cx="445047" cy="938865"/>
          </a:xfrm>
          <a:prstGeom prst="rect">
            <a:avLst/>
          </a:prstGeom>
        </p:spPr>
      </p:pic>
      <p:pic>
        <p:nvPicPr>
          <p:cNvPr id="503" name="図 502">
            <a:extLst>
              <a:ext uri="{FF2B5EF4-FFF2-40B4-BE49-F238E27FC236}">
                <a16:creationId xmlns:a16="http://schemas.microsoft.com/office/drawing/2014/main" id="{67E96BDA-56FE-B693-0446-2250AA01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242" y="4577914"/>
            <a:ext cx="445047" cy="938865"/>
          </a:xfrm>
          <a:prstGeom prst="rect">
            <a:avLst/>
          </a:prstGeom>
        </p:spPr>
      </p:pic>
      <p:pic>
        <p:nvPicPr>
          <p:cNvPr id="504" name="図 503">
            <a:extLst>
              <a:ext uri="{FF2B5EF4-FFF2-40B4-BE49-F238E27FC236}">
                <a16:creationId xmlns:a16="http://schemas.microsoft.com/office/drawing/2014/main" id="{378DA0DB-3A10-3E62-E733-6B85AF59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19" y="5596519"/>
            <a:ext cx="445047" cy="938865"/>
          </a:xfrm>
          <a:prstGeom prst="rect">
            <a:avLst/>
          </a:prstGeom>
        </p:spPr>
      </p:pic>
      <p:pic>
        <p:nvPicPr>
          <p:cNvPr id="505" name="図 504">
            <a:extLst>
              <a:ext uri="{FF2B5EF4-FFF2-40B4-BE49-F238E27FC236}">
                <a16:creationId xmlns:a16="http://schemas.microsoft.com/office/drawing/2014/main" id="{A692036C-DDD2-575A-AF5C-70BC3F5B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20" y="3123274"/>
            <a:ext cx="445047" cy="938865"/>
          </a:xfrm>
          <a:prstGeom prst="rect">
            <a:avLst/>
          </a:prstGeom>
        </p:spPr>
      </p:pic>
      <p:pic>
        <p:nvPicPr>
          <p:cNvPr id="506" name="図 505">
            <a:extLst>
              <a:ext uri="{FF2B5EF4-FFF2-40B4-BE49-F238E27FC236}">
                <a16:creationId xmlns:a16="http://schemas.microsoft.com/office/drawing/2014/main" id="{2F2B0607-1C9B-5767-34B4-AE412822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13" y="4922221"/>
            <a:ext cx="445047" cy="938865"/>
          </a:xfrm>
          <a:prstGeom prst="rect">
            <a:avLst/>
          </a:prstGeom>
        </p:spPr>
      </p:pic>
      <p:pic>
        <p:nvPicPr>
          <p:cNvPr id="507" name="図 506">
            <a:extLst>
              <a:ext uri="{FF2B5EF4-FFF2-40B4-BE49-F238E27FC236}">
                <a16:creationId xmlns:a16="http://schemas.microsoft.com/office/drawing/2014/main" id="{688CEED6-ECA3-091D-B2BE-61CDA649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052" y="2931827"/>
            <a:ext cx="445047" cy="938865"/>
          </a:xfrm>
          <a:prstGeom prst="rect">
            <a:avLst/>
          </a:prstGeom>
        </p:spPr>
      </p:pic>
      <p:pic>
        <p:nvPicPr>
          <p:cNvPr id="508" name="図 507">
            <a:extLst>
              <a:ext uri="{FF2B5EF4-FFF2-40B4-BE49-F238E27FC236}">
                <a16:creationId xmlns:a16="http://schemas.microsoft.com/office/drawing/2014/main" id="{26F14CC0-BF0E-6459-2B8A-2999B6BC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781" y="5098758"/>
            <a:ext cx="445047" cy="93886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94F8EF6-7213-9CEE-27BA-8DA567F8CC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7129"/>
          <a:stretch>
            <a:fillRect/>
          </a:stretch>
        </p:blipFill>
        <p:spPr>
          <a:xfrm>
            <a:off x="460137" y="0"/>
            <a:ext cx="7760881" cy="73169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04500E2-31DA-EECD-46B3-B825C9B1E4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2132"/>
          <a:stretch>
            <a:fillRect/>
          </a:stretch>
        </p:blipFill>
        <p:spPr>
          <a:xfrm>
            <a:off x="28575" y="5954854"/>
            <a:ext cx="11370025" cy="9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0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65</cp:revision>
  <dcterms:created xsi:type="dcterms:W3CDTF">2025-03-11T01:56:11Z</dcterms:created>
  <dcterms:modified xsi:type="dcterms:W3CDTF">2025-10-27T02:38:25Z</dcterms:modified>
</cp:coreProperties>
</file>