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5" r:id="rId6"/>
    <p:sldId id="258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FF8989"/>
    <a:srgbClr val="FFAFA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2207" cy="572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297" y="3414078"/>
            <a:ext cx="752207" cy="5724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684" y="3309238"/>
            <a:ext cx="752207" cy="5724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25" y="3219366"/>
            <a:ext cx="752207" cy="572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352" y="3369097"/>
            <a:ext cx="752207" cy="572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653" y="3549209"/>
            <a:ext cx="752207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51" y="1351405"/>
            <a:ext cx="752207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89F94-BCA6-80CB-69ED-DB54EDED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12F92E0-4A11-EF36-2DF2-47A61DFDBF91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93B3F03-80CD-7746-A19B-305BA565FEC6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38DACA5-4EA4-9E36-F20B-8995F0A683E7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34BEABCE-EF46-D008-77BF-420A98661788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B4E1E18-54C0-CFB4-02E7-71BC7F447E9C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CC6DB73-85DD-3D77-AA8B-BAA6C785D1D6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57EE711-7235-3890-B654-AD5BE47D3FF7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FDF0E84-DDDC-5911-7A92-420DC1F4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6CDFDF0-1A60-DB36-BB90-92D064268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495AF99-60AC-A4EA-A781-9CB8EE358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88CCBF-BF0E-7B38-CC2F-7E967634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991EB7-DABF-2A27-9CF2-19A83CC3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D93222D-B924-3F26-A716-22A1F651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BA8A062-D6A7-78DE-8A1B-560DED38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0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06FB-9641-3C29-3200-47184FB63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9B6CC1A8-BBD4-4C43-F9F2-4DB0C38C02A2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FA10A18-345A-4CA1-4932-9222D41F2CBE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1880D74-D451-87FC-2AC1-210119B11A55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5B0573F-3312-AA26-EA83-BE12EB79E315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9687092-6FE5-67DA-CDC9-343A24A2BC47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127A99F-FC1A-5F5D-1BC2-BB0BB83A87C9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2A859A-71B6-BA39-699A-7F4D30EF502F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EF7BB26-4FEB-E53A-5D1C-62CBC87D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8B791B-E3F2-A488-B9C4-350BF087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4BF4D70-433D-F41C-7913-62EF1A2F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ECB4ED2-B735-49A3-98C3-3EEF85F67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DA3995-B619-7936-140C-19B5691C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E9CB2E5-2492-C5D9-E1DA-50A23BB6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0E6F8F9-D4D4-2B43-5460-B73671CCA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 rot="19800000">
            <a:off x="-40244" y="1631606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1800000" flipH="1">
            <a:off x="897768" y="1631605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55434" y="5185752"/>
            <a:ext cx="3812146" cy="746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2274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094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3866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6656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26" y="1488358"/>
            <a:ext cx="5840474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9" name="円/楕円 18"/>
          <p:cNvSpPr/>
          <p:nvPr/>
        </p:nvSpPr>
        <p:spPr>
          <a:xfrm>
            <a:off x="829533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50353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71125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73915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/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0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46F7-E699-9D6D-7C2F-CF9C1523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A69C09-2190-3E84-8139-8F3E250D55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2690D817-46B7-D4D2-D07E-A72B73167AAA}"/>
              </a:ext>
            </a:extLst>
          </p:cNvPr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5C59135-2C8F-24D8-FEA7-99616DBC42A1}"/>
              </a:ext>
            </a:extLst>
          </p:cNvPr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21B5D52-5D07-5255-9A5E-FEA57B7E89DB}"/>
              </a:ext>
            </a:extLst>
          </p:cNvPr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D11592C-2192-E8E6-6B37-63857859476B}"/>
              </a:ext>
            </a:extLst>
          </p:cNvPr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292AD128-9E05-968A-0361-6FD1D6167CE4}"/>
              </a:ext>
            </a:extLst>
          </p:cNvPr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AAA7CB7-E4FD-DAC6-386A-1EBE77FBD2E3}"/>
              </a:ext>
            </a:extLst>
          </p:cNvPr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E3D907A7-92AD-1136-3AC1-870A88CE1DC6}"/>
              </a:ext>
            </a:extLst>
          </p:cNvPr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CDAB6D6E-FED7-434D-C73C-23AF4C62FA2D}"/>
              </a:ext>
            </a:extLst>
          </p:cNvPr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398F19B8-61DF-3BDA-DE1A-97801A7891FC}"/>
              </a:ext>
            </a:extLst>
          </p:cNvPr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807F97E4-70A4-47CA-E01C-1F4F5718972F}"/>
              </a:ext>
            </a:extLst>
          </p:cNvPr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233D974F-85DA-11A1-386A-7CC67F55BD03}"/>
              </a:ext>
            </a:extLst>
          </p:cNvPr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27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612F-C01C-A1BB-AF0C-84087413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E63FED6-768C-7D40-8DE6-523D551A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>
            <a:extLst>
              <a:ext uri="{FF2B5EF4-FFF2-40B4-BE49-F238E27FC236}">
                <a16:creationId xmlns:a16="http://schemas.microsoft.com/office/drawing/2014/main" id="{335FA8B7-82A4-6080-1469-223A2BFE1B2C}"/>
              </a:ext>
            </a:extLst>
          </p:cNvPr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D659C7C-2495-46AA-DC92-2393C40358B7}"/>
              </a:ext>
            </a:extLst>
          </p:cNvPr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1CDD796-4BB8-B134-004A-BC3C1B394329}"/>
              </a:ext>
            </a:extLst>
          </p:cNvPr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6D16683-6980-C15F-423F-E716C9133DAA}"/>
              </a:ext>
            </a:extLst>
          </p:cNvPr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F6EBA17-3566-BCE3-784C-71365DB8FC11}"/>
              </a:ext>
            </a:extLst>
          </p:cNvPr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D1BB2D7-1F6A-22EB-39DF-09C668D4909A}"/>
              </a:ext>
            </a:extLst>
          </p:cNvPr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8216F909-87EE-1BEB-99DA-4B1ED89B8584}"/>
              </a:ext>
            </a:extLst>
          </p:cNvPr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ADAFCC3-28EA-0F18-D83A-57B11C9F7393}"/>
              </a:ext>
            </a:extLst>
          </p:cNvPr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1EFC42C8-E666-E3D2-DB09-7ED813E29CFE}"/>
              </a:ext>
            </a:extLst>
          </p:cNvPr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4BDA62F-2069-4821-73C9-CDD3249DCC10}"/>
              </a:ext>
            </a:extLst>
          </p:cNvPr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752FAA75-A230-8B45-6C3F-FE7E3BB65BE8}"/>
              </a:ext>
            </a:extLst>
          </p:cNvPr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8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Office PowerPoint</Application>
  <PresentationFormat>ワイド画面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23</cp:revision>
  <dcterms:created xsi:type="dcterms:W3CDTF">2025-03-11T01:56:11Z</dcterms:created>
  <dcterms:modified xsi:type="dcterms:W3CDTF">2025-10-06T01:33:19Z</dcterms:modified>
</cp:coreProperties>
</file>