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5" r:id="rId6"/>
    <p:sldId id="267" r:id="rId7"/>
    <p:sldId id="258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8989"/>
    <a:srgbClr val="FFAFAF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E612F-C01C-A1BB-AF0C-840874130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E63FED6-768C-7D40-8DE6-523D551A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46155" y="1488358"/>
            <a:ext cx="5834378" cy="4444369"/>
          </a:xfrm>
          <a:prstGeom prst="rect">
            <a:avLst/>
          </a:prstGeom>
          <a:effectLst>
            <a:innerShdw blurRad="635000" dist="508000" dir="8100000">
              <a:prstClr val="black">
                <a:alpha val="25000"/>
              </a:prstClr>
            </a:innerShdw>
            <a:softEdge rad="127000"/>
          </a:effectLst>
        </p:spPr>
      </p:pic>
      <p:sp>
        <p:nvSpPr>
          <p:cNvPr id="14" name="円/楕円 13">
            <a:extLst>
              <a:ext uri="{FF2B5EF4-FFF2-40B4-BE49-F238E27FC236}">
                <a16:creationId xmlns:a16="http://schemas.microsoft.com/office/drawing/2014/main" id="{335FA8B7-82A4-6080-1469-223A2BFE1B2C}"/>
              </a:ext>
            </a:extLst>
          </p:cNvPr>
          <p:cNvSpPr/>
          <p:nvPr/>
        </p:nvSpPr>
        <p:spPr>
          <a:xfrm>
            <a:off x="8291125" y="2770775"/>
            <a:ext cx="502276" cy="101398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D659C7C-2495-46AA-DC92-2393C40358B7}"/>
              </a:ext>
            </a:extLst>
          </p:cNvPr>
          <p:cNvSpPr/>
          <p:nvPr/>
        </p:nvSpPr>
        <p:spPr>
          <a:xfrm>
            <a:off x="8499333" y="3129942"/>
            <a:ext cx="269700" cy="5238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1CDD796-4BB8-B134-004A-BC3C1B394329}"/>
              </a:ext>
            </a:extLst>
          </p:cNvPr>
          <p:cNvSpPr/>
          <p:nvPr/>
        </p:nvSpPr>
        <p:spPr>
          <a:xfrm>
            <a:off x="9707045" y="2770775"/>
            <a:ext cx="502276" cy="101398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6D16683-6980-C15F-423F-E716C9133DAA}"/>
              </a:ext>
            </a:extLst>
          </p:cNvPr>
          <p:cNvSpPr/>
          <p:nvPr/>
        </p:nvSpPr>
        <p:spPr>
          <a:xfrm>
            <a:off x="9734947" y="3129942"/>
            <a:ext cx="269700" cy="5238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F6EBA17-3566-BCE3-784C-71365DB8FC11}"/>
              </a:ext>
            </a:extLst>
          </p:cNvPr>
          <p:cNvSpPr/>
          <p:nvPr/>
        </p:nvSpPr>
        <p:spPr>
          <a:xfrm rot="19800000">
            <a:off x="-47054" y="1624942"/>
            <a:ext cx="5130520" cy="408774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D1BB2D7-1F6A-22EB-39DF-09C668D4909A}"/>
              </a:ext>
            </a:extLst>
          </p:cNvPr>
          <p:cNvSpPr/>
          <p:nvPr/>
        </p:nvSpPr>
        <p:spPr>
          <a:xfrm rot="1800000" flipH="1">
            <a:off x="890958" y="1624941"/>
            <a:ext cx="5130520" cy="408774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8216F909-87EE-1BEB-99DA-4B1ED89B8584}"/>
              </a:ext>
            </a:extLst>
          </p:cNvPr>
          <p:cNvSpPr/>
          <p:nvPr/>
        </p:nvSpPr>
        <p:spPr>
          <a:xfrm>
            <a:off x="1048624" y="5179088"/>
            <a:ext cx="3812146" cy="746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1ADAFCC3-28EA-0F18-D83A-57B11C9F7393}"/>
              </a:ext>
            </a:extLst>
          </p:cNvPr>
          <p:cNvSpPr/>
          <p:nvPr/>
        </p:nvSpPr>
        <p:spPr>
          <a:xfrm>
            <a:off x="2015930" y="2764110"/>
            <a:ext cx="502276" cy="101398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1EFC42C8-E666-E3D2-DB09-7ED813E29CFE}"/>
              </a:ext>
            </a:extLst>
          </p:cNvPr>
          <p:cNvSpPr/>
          <p:nvPr/>
        </p:nvSpPr>
        <p:spPr>
          <a:xfrm>
            <a:off x="2224138" y="3123277"/>
            <a:ext cx="269700" cy="5238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4BDA62F-2069-4821-73C9-CDD3249DCC10}"/>
              </a:ext>
            </a:extLst>
          </p:cNvPr>
          <p:cNvSpPr/>
          <p:nvPr/>
        </p:nvSpPr>
        <p:spPr>
          <a:xfrm>
            <a:off x="3431850" y="2764110"/>
            <a:ext cx="502276" cy="101398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752FAA75-A230-8B45-6C3F-FE7E3BB65BE8}"/>
              </a:ext>
            </a:extLst>
          </p:cNvPr>
          <p:cNvSpPr/>
          <p:nvPr/>
        </p:nvSpPr>
        <p:spPr>
          <a:xfrm>
            <a:off x="3459752" y="3123277"/>
            <a:ext cx="269700" cy="5238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88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A5444-9A4B-CD1B-B9E5-8990D921F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D872DCD-D986-D644-6065-6BEF1697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46155" y="1488358"/>
            <a:ext cx="5834378" cy="4444369"/>
          </a:xfrm>
          <a:prstGeom prst="rect">
            <a:avLst/>
          </a:prstGeom>
          <a:effectLst>
            <a:innerShdw blurRad="635000" dist="508000" dir="8100000">
              <a:prstClr val="black">
                <a:alpha val="25000"/>
              </a:prstClr>
            </a:innerShdw>
            <a:softEdge rad="127000"/>
          </a:effectLst>
        </p:spPr>
      </p:pic>
      <p:sp>
        <p:nvSpPr>
          <p:cNvPr id="14" name="円/楕円 13">
            <a:extLst>
              <a:ext uri="{FF2B5EF4-FFF2-40B4-BE49-F238E27FC236}">
                <a16:creationId xmlns:a16="http://schemas.microsoft.com/office/drawing/2014/main" id="{747093C5-5A84-253F-28F2-224CA54DA59E}"/>
              </a:ext>
            </a:extLst>
          </p:cNvPr>
          <p:cNvSpPr/>
          <p:nvPr/>
        </p:nvSpPr>
        <p:spPr>
          <a:xfrm>
            <a:off x="8291125" y="2770775"/>
            <a:ext cx="502276" cy="101398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A9C22D38-8E71-4B28-0246-382B467CC3A1}"/>
              </a:ext>
            </a:extLst>
          </p:cNvPr>
          <p:cNvSpPr/>
          <p:nvPr/>
        </p:nvSpPr>
        <p:spPr>
          <a:xfrm>
            <a:off x="8499333" y="3129942"/>
            <a:ext cx="269700" cy="52388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23F79F2-9B42-E567-E3C9-3F0D29FE17B5}"/>
              </a:ext>
            </a:extLst>
          </p:cNvPr>
          <p:cNvSpPr/>
          <p:nvPr/>
        </p:nvSpPr>
        <p:spPr>
          <a:xfrm>
            <a:off x="9707045" y="2770775"/>
            <a:ext cx="502276" cy="101398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54FFC95-7B9D-1FAD-94E9-14754B703632}"/>
              </a:ext>
            </a:extLst>
          </p:cNvPr>
          <p:cNvSpPr/>
          <p:nvPr/>
        </p:nvSpPr>
        <p:spPr>
          <a:xfrm>
            <a:off x="9734947" y="3129942"/>
            <a:ext cx="269700" cy="52388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AA008D3-F0AB-8AC0-3FE7-7F3D687AE170}"/>
              </a:ext>
            </a:extLst>
          </p:cNvPr>
          <p:cNvSpPr/>
          <p:nvPr/>
        </p:nvSpPr>
        <p:spPr>
          <a:xfrm rot="19800000">
            <a:off x="-47054" y="1624942"/>
            <a:ext cx="5130520" cy="408774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3E46F4CE-7C54-256A-5E7F-20C5BB198168}"/>
              </a:ext>
            </a:extLst>
          </p:cNvPr>
          <p:cNvSpPr/>
          <p:nvPr/>
        </p:nvSpPr>
        <p:spPr>
          <a:xfrm rot="1800000" flipH="1">
            <a:off x="890958" y="1624941"/>
            <a:ext cx="5130520" cy="408774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52212F1C-E0B5-CCB7-C807-026348604E77}"/>
              </a:ext>
            </a:extLst>
          </p:cNvPr>
          <p:cNvSpPr/>
          <p:nvPr/>
        </p:nvSpPr>
        <p:spPr>
          <a:xfrm>
            <a:off x="1048624" y="5179088"/>
            <a:ext cx="3812146" cy="74697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9F2F92AD-19FF-4788-CF9E-F5208FB8C9FE}"/>
              </a:ext>
            </a:extLst>
          </p:cNvPr>
          <p:cNvSpPr/>
          <p:nvPr/>
        </p:nvSpPr>
        <p:spPr>
          <a:xfrm>
            <a:off x="2015930" y="2764110"/>
            <a:ext cx="502276" cy="101398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47AE3250-E007-2D9C-B98B-EF059AC35D8A}"/>
              </a:ext>
            </a:extLst>
          </p:cNvPr>
          <p:cNvSpPr/>
          <p:nvPr/>
        </p:nvSpPr>
        <p:spPr>
          <a:xfrm>
            <a:off x="2224138" y="3123277"/>
            <a:ext cx="269700" cy="52388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B1E67C9E-A004-BC4A-6E19-D85D06B35E70}"/>
              </a:ext>
            </a:extLst>
          </p:cNvPr>
          <p:cNvSpPr/>
          <p:nvPr/>
        </p:nvSpPr>
        <p:spPr>
          <a:xfrm>
            <a:off x="3431850" y="2764110"/>
            <a:ext cx="502276" cy="101398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F63CD51-DC32-F5A6-628F-1B58041147B8}"/>
              </a:ext>
            </a:extLst>
          </p:cNvPr>
          <p:cNvSpPr/>
          <p:nvPr/>
        </p:nvSpPr>
        <p:spPr>
          <a:xfrm>
            <a:off x="3459752" y="3123277"/>
            <a:ext cx="269700" cy="52388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4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9" y="1351405"/>
            <a:ext cx="752207" cy="5724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977297" y="3414078"/>
            <a:ext cx="752207" cy="5724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3074684" y="3309238"/>
            <a:ext cx="752207" cy="5724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800000">
            <a:off x="5202025" y="3219366"/>
            <a:ext cx="752207" cy="5724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0">
            <a:off x="7314352" y="3369097"/>
            <a:ext cx="752207" cy="5724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000000">
            <a:off x="9426653" y="3549209"/>
            <a:ext cx="752207" cy="5724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51" y="1351405"/>
            <a:ext cx="752207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9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9" y="1351405"/>
            <a:ext cx="751422" cy="5724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977303" y="3414010"/>
            <a:ext cx="751422" cy="5724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3074708" y="3309103"/>
            <a:ext cx="751422" cy="5724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800000">
            <a:off x="5202078" y="3219169"/>
            <a:ext cx="751422" cy="5724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0">
            <a:off x="7314444" y="3368845"/>
            <a:ext cx="751422" cy="572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000000">
            <a:off x="9426793" y="3548909"/>
            <a:ext cx="751422" cy="5724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48" y="1351405"/>
            <a:ext cx="751422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89F94-BCA6-80CB-69ED-DB54EDEDB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12F92E0-4A11-EF36-2DF2-47A61DFDBF91}"/>
              </a:ext>
            </a:extLst>
          </p:cNvPr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93B3F03-80CD-7746-A19B-305BA565FEC6}"/>
              </a:ext>
            </a:extLst>
          </p:cNvPr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38DACA5-4EA4-9E36-F20B-8995F0A683E7}"/>
              </a:ext>
            </a:extLst>
          </p:cNvPr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34BEABCE-EF46-D008-77BF-420A98661788}"/>
              </a:ext>
            </a:extLst>
          </p:cNvPr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B4E1E18-54C0-CFB4-02E7-71BC7F447E9C}"/>
              </a:ext>
            </a:extLst>
          </p:cNvPr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ECC6DB73-85DD-3D77-AA8B-BAA6C785D1D6}"/>
              </a:ext>
            </a:extLst>
          </p:cNvPr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57EE711-7235-3890-B654-AD5BE47D3FF7}"/>
              </a:ext>
            </a:extLst>
          </p:cNvPr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FDF0E84-DDDC-5911-7A92-420DC1F4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977303" y="3414010"/>
            <a:ext cx="751422" cy="5724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6CDFDF0-1A60-DB36-BB90-92D064268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3074708" y="3309103"/>
            <a:ext cx="751422" cy="5724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495AF99-60AC-A4EA-A781-9CB8EE35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800000">
            <a:off x="5202078" y="3219169"/>
            <a:ext cx="751422" cy="572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C88CCBF-BF0E-7B38-CC2F-7E967634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0">
            <a:off x="7314444" y="3368845"/>
            <a:ext cx="751422" cy="572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F991EB7-DABF-2A27-9CF2-19A83CC3A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000000">
            <a:off x="9426793" y="3548909"/>
            <a:ext cx="751422" cy="5724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D93222D-B924-3F26-A716-22A1F651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9" y="1351405"/>
            <a:ext cx="751422" cy="5724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BA8A062-D6A7-78DE-8A1B-560DED38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48" y="1351405"/>
            <a:ext cx="751422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0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A06FB-9641-3C29-3200-47184FB63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B6CC1A8-BBD4-4C43-F9F2-4DB0C38C02A2}"/>
              </a:ext>
            </a:extLst>
          </p:cNvPr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FA10A18-345A-4CA1-4932-9222D41F2CBE}"/>
              </a:ext>
            </a:extLst>
          </p:cNvPr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1880D74-D451-87FC-2AC1-210119B11A55}"/>
              </a:ext>
            </a:extLst>
          </p:cNvPr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5B0573F-3312-AA26-EA83-BE12EB79E315}"/>
              </a:ext>
            </a:extLst>
          </p:cNvPr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9687092-6FE5-67DA-CDC9-343A24A2BC47}"/>
              </a:ext>
            </a:extLst>
          </p:cNvPr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1127A99F-FC1A-5F5D-1BC2-BB0BB83A87C9}"/>
              </a:ext>
            </a:extLst>
          </p:cNvPr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52A859A-71B6-BA39-699A-7F4D30EF502F}"/>
              </a:ext>
            </a:extLst>
          </p:cNvPr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EF7BB26-4FEB-E53A-5D1C-62CBC87D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48" y="1351405"/>
            <a:ext cx="751422" cy="5724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F8B791B-E3F2-A488-B9C4-350BF087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9" y="1351405"/>
            <a:ext cx="751422" cy="5724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4BF4D70-433D-F41C-7913-62EF1A2F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977303" y="3414010"/>
            <a:ext cx="751422" cy="5724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ECB4ED2-B735-49A3-98C3-3EEF85F6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3074708" y="3309103"/>
            <a:ext cx="751422" cy="5724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8DA3995-B619-7936-140C-19B5691C1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800000">
            <a:off x="5202078" y="3219169"/>
            <a:ext cx="751422" cy="5724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E9CB2E5-2492-C5D9-E1DA-50A23BB6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0">
            <a:off x="7314444" y="3368845"/>
            <a:ext cx="751422" cy="5724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0E6F8F9-D4D4-2B43-5460-B73671CC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000000">
            <a:off x="9426793" y="3548909"/>
            <a:ext cx="751422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D19A2-4F95-7465-B931-227C76FFC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AE828E2-3EEE-DD69-2419-9EE259D299CB}"/>
              </a:ext>
            </a:extLst>
          </p:cNvPr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2ACB092E-5059-931A-637F-22B403409CD1}"/>
              </a:ext>
            </a:extLst>
          </p:cNvPr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8A76731-D17B-AAA8-6312-18B6078DDBD1}"/>
              </a:ext>
            </a:extLst>
          </p:cNvPr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0AA4E58-8CF5-E1B4-3C85-554D1880B1BB}"/>
              </a:ext>
            </a:extLst>
          </p:cNvPr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65479DE-F675-99BB-46F2-ACC150C402E1}"/>
              </a:ext>
            </a:extLst>
          </p:cNvPr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EAD4004C-9398-A4F7-E966-123F42250705}"/>
              </a:ext>
            </a:extLst>
          </p:cNvPr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A5CF6B0-2C22-9E07-6E1C-2992E7DB4D3F}"/>
              </a:ext>
            </a:extLst>
          </p:cNvPr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8DF9AF0-7ED6-E517-2DC4-2A7A937F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48" y="1351405"/>
            <a:ext cx="751422" cy="5724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48E545E-DB13-26DF-DD5E-AA28B16D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9" y="1351405"/>
            <a:ext cx="751422" cy="5724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7A46C60-7B5E-807D-1C00-E42D89E5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977303" y="3414010"/>
            <a:ext cx="751422" cy="572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9611F68-808D-FD23-4B99-95E48ADA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3074708" y="3309103"/>
            <a:ext cx="751422" cy="572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54623C6-400C-D5D9-E6D2-9623A11A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800000">
            <a:off x="5202078" y="3219169"/>
            <a:ext cx="751422" cy="5724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7DC4310-2D63-3522-9E32-36D8C73C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0">
            <a:off x="7314444" y="3368845"/>
            <a:ext cx="751422" cy="5724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5F3D62E-F49B-987D-BF3F-9DD25228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000000">
            <a:off x="9426793" y="3548909"/>
            <a:ext cx="751422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1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 rot="19800000">
            <a:off x="-40244" y="1631606"/>
            <a:ext cx="5130520" cy="4087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 rot="1800000" flipH="1">
            <a:off x="897768" y="1631605"/>
            <a:ext cx="5130520" cy="4087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055434" y="5185752"/>
            <a:ext cx="3812146" cy="7469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02274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230948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43866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466562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26" y="1488358"/>
            <a:ext cx="5840474" cy="4444369"/>
          </a:xfrm>
          <a:prstGeom prst="rect">
            <a:avLst/>
          </a:prstGeom>
          <a:effectLst>
            <a:innerShdw blurRad="635000" dist="508000" dir="8100000">
              <a:prstClr val="black">
                <a:alpha val="25000"/>
              </a:prstClr>
            </a:innerShdw>
            <a:softEdge rad="127000"/>
          </a:effectLst>
        </p:spPr>
      </p:pic>
      <p:sp>
        <p:nvSpPr>
          <p:cNvPr id="19" name="円/楕円 18"/>
          <p:cNvSpPr/>
          <p:nvPr/>
        </p:nvSpPr>
        <p:spPr>
          <a:xfrm>
            <a:off x="829533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8503538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971125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9739152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55" y="1488358"/>
            <a:ext cx="5834378" cy="4444369"/>
          </a:xfrm>
          <a:prstGeom prst="rect">
            <a:avLst/>
          </a:prstGeom>
          <a:effectLst>
            <a:innerShdw blurRad="635000" dist="508000" dir="8100000">
              <a:prstClr val="black">
                <a:alpha val="25000"/>
              </a:prstClr>
            </a:innerShdw>
            <a:softEdge rad="127000"/>
          </a:effectLst>
        </p:spPr>
      </p:pic>
      <p:sp>
        <p:nvSpPr>
          <p:cNvPr id="14" name="円/楕円 13"/>
          <p:cNvSpPr/>
          <p:nvPr/>
        </p:nvSpPr>
        <p:spPr>
          <a:xfrm>
            <a:off x="8291125" y="2770775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8499333" y="3129942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9707045" y="2770775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9734947" y="3129942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 rot="19800000">
            <a:off x="-47054" y="1624942"/>
            <a:ext cx="5130520" cy="4087744"/>
          </a:xfrm>
          <a:prstGeom prst="ellipse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 rot="1800000" flipH="1">
            <a:off x="890958" y="1624941"/>
            <a:ext cx="5130520" cy="4087744"/>
          </a:xfrm>
          <a:prstGeom prst="ellipse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1048624" y="5179088"/>
            <a:ext cx="3812146" cy="746975"/>
          </a:xfrm>
          <a:prstGeom prst="ellipse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015930" y="2764110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224138" y="3123277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431850" y="2764110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459752" y="3123277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40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146F7-E699-9D6D-7C2F-CF9C15237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3A69C09-2190-3E84-8139-8F3E250D55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46155" y="1488358"/>
            <a:ext cx="5834378" cy="4444369"/>
          </a:xfrm>
          <a:prstGeom prst="rect">
            <a:avLst/>
          </a:prstGeom>
          <a:effectLst>
            <a:innerShdw blurRad="635000" dist="508000" dir="8100000">
              <a:prstClr val="black">
                <a:alpha val="25000"/>
              </a:prstClr>
            </a:innerShdw>
            <a:softEdge rad="127000"/>
          </a:effectLst>
        </p:spPr>
      </p:pic>
      <p:sp>
        <p:nvSpPr>
          <p:cNvPr id="14" name="円/楕円 13">
            <a:extLst>
              <a:ext uri="{FF2B5EF4-FFF2-40B4-BE49-F238E27FC236}">
                <a16:creationId xmlns:a16="http://schemas.microsoft.com/office/drawing/2014/main" id="{2690D817-46B7-D4D2-D07E-A72B73167AAA}"/>
              </a:ext>
            </a:extLst>
          </p:cNvPr>
          <p:cNvSpPr/>
          <p:nvPr/>
        </p:nvSpPr>
        <p:spPr>
          <a:xfrm>
            <a:off x="8291125" y="2770775"/>
            <a:ext cx="502276" cy="10139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5C59135-2C8F-24D8-FEA7-99616DBC42A1}"/>
              </a:ext>
            </a:extLst>
          </p:cNvPr>
          <p:cNvSpPr/>
          <p:nvPr/>
        </p:nvSpPr>
        <p:spPr>
          <a:xfrm>
            <a:off x="8499333" y="3129942"/>
            <a:ext cx="269700" cy="5238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921B5D52-5D07-5255-9A5E-FEA57B7E89DB}"/>
              </a:ext>
            </a:extLst>
          </p:cNvPr>
          <p:cNvSpPr/>
          <p:nvPr/>
        </p:nvSpPr>
        <p:spPr>
          <a:xfrm>
            <a:off x="9707045" y="2770775"/>
            <a:ext cx="502276" cy="10139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D11592C-2192-E8E6-6B37-63857859476B}"/>
              </a:ext>
            </a:extLst>
          </p:cNvPr>
          <p:cNvSpPr/>
          <p:nvPr/>
        </p:nvSpPr>
        <p:spPr>
          <a:xfrm>
            <a:off x="9734947" y="3129942"/>
            <a:ext cx="269700" cy="5238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292AD128-9E05-968A-0361-6FD1D6167CE4}"/>
              </a:ext>
            </a:extLst>
          </p:cNvPr>
          <p:cNvSpPr/>
          <p:nvPr/>
        </p:nvSpPr>
        <p:spPr>
          <a:xfrm rot="19800000">
            <a:off x="-47054" y="1624942"/>
            <a:ext cx="5130520" cy="408774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AAA7CB7-E4FD-DAC6-386A-1EBE77FBD2E3}"/>
              </a:ext>
            </a:extLst>
          </p:cNvPr>
          <p:cNvSpPr/>
          <p:nvPr/>
        </p:nvSpPr>
        <p:spPr>
          <a:xfrm rot="1800000" flipH="1">
            <a:off x="890958" y="1624941"/>
            <a:ext cx="5130520" cy="4087744"/>
          </a:xfrm>
          <a:prstGeom prst="ellipse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E3D907A7-92AD-1136-3AC1-870A88CE1DC6}"/>
              </a:ext>
            </a:extLst>
          </p:cNvPr>
          <p:cNvSpPr/>
          <p:nvPr/>
        </p:nvSpPr>
        <p:spPr>
          <a:xfrm>
            <a:off x="1048624" y="5179088"/>
            <a:ext cx="3812146" cy="746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CDAB6D6E-FED7-434D-C73C-23AF4C62FA2D}"/>
              </a:ext>
            </a:extLst>
          </p:cNvPr>
          <p:cNvSpPr/>
          <p:nvPr/>
        </p:nvSpPr>
        <p:spPr>
          <a:xfrm>
            <a:off x="2015930" y="2764110"/>
            <a:ext cx="502276" cy="10139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398F19B8-61DF-3BDA-DE1A-97801A7891FC}"/>
              </a:ext>
            </a:extLst>
          </p:cNvPr>
          <p:cNvSpPr/>
          <p:nvPr/>
        </p:nvSpPr>
        <p:spPr>
          <a:xfrm>
            <a:off x="2224138" y="3123277"/>
            <a:ext cx="269700" cy="5238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807F97E4-70A4-47CA-E01C-1F4F5718972F}"/>
              </a:ext>
            </a:extLst>
          </p:cNvPr>
          <p:cNvSpPr/>
          <p:nvPr/>
        </p:nvSpPr>
        <p:spPr>
          <a:xfrm>
            <a:off x="3431850" y="2764110"/>
            <a:ext cx="502276" cy="10139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233D974F-85DA-11A1-386A-7CC67F55BD03}"/>
              </a:ext>
            </a:extLst>
          </p:cNvPr>
          <p:cNvSpPr/>
          <p:nvPr/>
        </p:nvSpPr>
        <p:spPr>
          <a:xfrm>
            <a:off x="3459752" y="3123277"/>
            <a:ext cx="269700" cy="5238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27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ワイド画面</PresentationFormat>
  <Paragraphs>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 竹端</cp:lastModifiedBy>
  <cp:revision>24</cp:revision>
  <dcterms:created xsi:type="dcterms:W3CDTF">2025-03-11T01:56:11Z</dcterms:created>
  <dcterms:modified xsi:type="dcterms:W3CDTF">2025-10-06T01:55:59Z</dcterms:modified>
</cp:coreProperties>
</file>