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6FC4"/>
    <a:srgbClr val="E3DE00"/>
    <a:srgbClr val="DEA900"/>
    <a:srgbClr val="FFCD2D"/>
    <a:srgbClr val="FFD54F"/>
    <a:srgbClr val="FFDF79"/>
    <a:srgbClr val="EAEAEA"/>
    <a:srgbClr val="FFEBAB"/>
    <a:srgbClr val="68686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2025/10/23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8255702" y="3818113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696B076-5506-1253-C00F-5D42A23B0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7109" y="4255569"/>
            <a:ext cx="1551600" cy="1219754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>
            <a:off x="1783793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939" y="3839903"/>
            <a:ext cx="1266319" cy="2023200"/>
          </a:xfrm>
          <a:prstGeom prst="rect">
            <a:avLst/>
          </a:prstGeom>
          <a:ln>
            <a:noFill/>
          </a:ln>
        </p:spPr>
      </p:pic>
      <p:sp>
        <p:nvSpPr>
          <p:cNvPr id="82" name="正方形/長方形 81"/>
          <p:cNvSpPr>
            <a:spLocks noChangeAspect="1"/>
          </p:cNvSpPr>
          <p:nvPr/>
        </p:nvSpPr>
        <p:spPr>
          <a:xfrm>
            <a:off x="302240" y="1216587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>
            <a:spLocks noChangeAspect="1"/>
          </p:cNvSpPr>
          <p:nvPr/>
        </p:nvSpPr>
        <p:spPr>
          <a:xfrm>
            <a:off x="293895" y="2655539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>
            <a:spLocks noChangeAspect="1"/>
          </p:cNvSpPr>
          <p:nvPr/>
        </p:nvSpPr>
        <p:spPr>
          <a:xfrm>
            <a:off x="302240" y="4101848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64577" y="1282392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57144" y="2721344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87" y="4137063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 flipV="1">
            <a:off x="336909" y="4140238"/>
            <a:ext cx="762066" cy="762066"/>
          </a:xfrm>
          <a:prstGeom prst="rtTriangle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783793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667" y="571354"/>
            <a:ext cx="2044756" cy="2142000"/>
          </a:xfrm>
          <a:prstGeom prst="rect">
            <a:avLst/>
          </a:prstGeom>
        </p:spPr>
      </p:pic>
      <p:sp>
        <p:nvSpPr>
          <p:cNvPr id="29" name="正方形/長方形 28"/>
          <p:cNvSpPr/>
          <p:nvPr/>
        </p:nvSpPr>
        <p:spPr>
          <a:xfrm>
            <a:off x="5386904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226" y="4057172"/>
            <a:ext cx="1903861" cy="1683912"/>
          </a:xfrm>
          <a:prstGeom prst="rect">
            <a:avLst/>
          </a:prstGeom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80" y="5322618"/>
            <a:ext cx="625530" cy="648000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3126AA0-FD02-0A70-48CB-A3EAFC6E4A86}"/>
              </a:ext>
            </a:extLst>
          </p:cNvPr>
          <p:cNvSpPr/>
          <p:nvPr/>
        </p:nvSpPr>
        <p:spPr>
          <a:xfrm>
            <a:off x="8255702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4FCFE19-D45E-5626-A338-B64D550C6890}"/>
              </a:ext>
            </a:extLst>
          </p:cNvPr>
          <p:cNvSpPr/>
          <p:nvPr/>
        </p:nvSpPr>
        <p:spPr>
          <a:xfrm>
            <a:off x="5393232" y="568839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>
            <a:extLst>
              <a:ext uri="{FF2B5EF4-FFF2-40B4-BE49-F238E27FC236}">
                <a16:creationId xmlns:a16="http://schemas.microsoft.com/office/drawing/2014/main" id="{08D3D63A-C739-C286-D91E-CF3250881958}"/>
              </a:ext>
            </a:extLst>
          </p:cNvPr>
          <p:cNvSpPr/>
          <p:nvPr/>
        </p:nvSpPr>
        <p:spPr>
          <a:xfrm>
            <a:off x="2808513" y="732453"/>
            <a:ext cx="5887617" cy="3284375"/>
          </a:xfrm>
          <a:prstGeom prst="trapezoid">
            <a:avLst>
              <a:gd name="adj" fmla="val 14489"/>
            </a:avLst>
          </a:prstGeom>
          <a:solidFill>
            <a:srgbClr val="686868"/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台形 3">
            <a:extLst>
              <a:ext uri="{FF2B5EF4-FFF2-40B4-BE49-F238E27FC236}">
                <a16:creationId xmlns:a16="http://schemas.microsoft.com/office/drawing/2014/main" id="{A557E8F4-6540-F0A5-101F-5E585E0415BE}"/>
              </a:ext>
            </a:extLst>
          </p:cNvPr>
          <p:cNvSpPr/>
          <p:nvPr/>
        </p:nvSpPr>
        <p:spPr>
          <a:xfrm>
            <a:off x="3237718" y="1017037"/>
            <a:ext cx="5038531" cy="2565918"/>
          </a:xfrm>
          <a:prstGeom prst="trapezoid">
            <a:avLst>
              <a:gd name="adj" fmla="val 14489"/>
            </a:avLst>
          </a:prstGeom>
          <a:solidFill>
            <a:schemeClr val="bg2">
              <a:lumMod val="75000"/>
            </a:schemeClr>
          </a:solidFill>
          <a:ln>
            <a:noFill/>
          </a:ln>
          <a:effectLst>
            <a:innerShdw blurRad="1270000" dist="8001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台形 30">
            <a:extLst>
              <a:ext uri="{FF2B5EF4-FFF2-40B4-BE49-F238E27FC236}">
                <a16:creationId xmlns:a16="http://schemas.microsoft.com/office/drawing/2014/main" id="{188D50D3-F18E-BDE2-C441-CEC31CFAA71D}"/>
              </a:ext>
            </a:extLst>
          </p:cNvPr>
          <p:cNvSpPr/>
          <p:nvPr/>
        </p:nvSpPr>
        <p:spPr>
          <a:xfrm rot="10800000">
            <a:off x="3601615" y="1017038"/>
            <a:ext cx="4301414" cy="2565918"/>
          </a:xfrm>
          <a:prstGeom prst="trapezoid">
            <a:avLst>
              <a:gd name="adj" fmla="val 6489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>
            <a:innerShdw blurRad="1270000" dist="8001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円柱 31">
            <a:extLst>
              <a:ext uri="{FF2B5EF4-FFF2-40B4-BE49-F238E27FC236}">
                <a16:creationId xmlns:a16="http://schemas.microsoft.com/office/drawing/2014/main" id="{7159A364-7C69-234B-80E0-4137A411718B}"/>
              </a:ext>
            </a:extLst>
          </p:cNvPr>
          <p:cNvSpPr/>
          <p:nvPr/>
        </p:nvSpPr>
        <p:spPr>
          <a:xfrm rot="21328937">
            <a:off x="4685950" y="867954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円柱 33">
            <a:extLst>
              <a:ext uri="{FF2B5EF4-FFF2-40B4-BE49-F238E27FC236}">
                <a16:creationId xmlns:a16="http://schemas.microsoft.com/office/drawing/2014/main" id="{B41EA549-604B-EFAE-9D75-6CF23124129E}"/>
              </a:ext>
            </a:extLst>
          </p:cNvPr>
          <p:cNvSpPr/>
          <p:nvPr/>
        </p:nvSpPr>
        <p:spPr>
          <a:xfrm rot="5400000">
            <a:off x="5664858" y="494707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円柱 34">
            <a:extLst>
              <a:ext uri="{FF2B5EF4-FFF2-40B4-BE49-F238E27FC236}">
                <a16:creationId xmlns:a16="http://schemas.microsoft.com/office/drawing/2014/main" id="{5ECFAAAF-BF08-952D-E5EE-A6B8750616B4}"/>
              </a:ext>
            </a:extLst>
          </p:cNvPr>
          <p:cNvSpPr/>
          <p:nvPr/>
        </p:nvSpPr>
        <p:spPr>
          <a:xfrm rot="5400000">
            <a:off x="5684610" y="1134373"/>
            <a:ext cx="156898" cy="189350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円柱 35">
            <a:extLst>
              <a:ext uri="{FF2B5EF4-FFF2-40B4-BE49-F238E27FC236}">
                <a16:creationId xmlns:a16="http://schemas.microsoft.com/office/drawing/2014/main" id="{08CCD071-4F08-D9EB-D506-A48A131433A5}"/>
              </a:ext>
            </a:extLst>
          </p:cNvPr>
          <p:cNvSpPr/>
          <p:nvPr/>
        </p:nvSpPr>
        <p:spPr>
          <a:xfrm rot="5400000">
            <a:off x="5669877" y="1839717"/>
            <a:ext cx="156898" cy="1762148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円柱 36">
            <a:extLst>
              <a:ext uri="{FF2B5EF4-FFF2-40B4-BE49-F238E27FC236}">
                <a16:creationId xmlns:a16="http://schemas.microsoft.com/office/drawing/2014/main" id="{2BC4AFF5-8747-018F-E712-06B5706BAECD}"/>
              </a:ext>
            </a:extLst>
          </p:cNvPr>
          <p:cNvSpPr/>
          <p:nvPr/>
        </p:nvSpPr>
        <p:spPr>
          <a:xfrm rot="5400000">
            <a:off x="5659640" y="2552964"/>
            <a:ext cx="156898" cy="1614983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17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円柱 32">
            <a:extLst>
              <a:ext uri="{FF2B5EF4-FFF2-40B4-BE49-F238E27FC236}">
                <a16:creationId xmlns:a16="http://schemas.microsoft.com/office/drawing/2014/main" id="{B7B98DE5-5DDB-4B96-CF9C-0B4D662CA773}"/>
              </a:ext>
            </a:extLst>
          </p:cNvPr>
          <p:cNvSpPr/>
          <p:nvPr/>
        </p:nvSpPr>
        <p:spPr>
          <a:xfrm rot="221817">
            <a:off x="6512633" y="867559"/>
            <a:ext cx="260714" cy="2864084"/>
          </a:xfrm>
          <a:prstGeom prst="can">
            <a:avLst>
              <a:gd name="adj" fmla="val 49548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165100" dist="165100" dir="3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>
            <a:extLst>
              <a:ext uri="{FF2B5EF4-FFF2-40B4-BE49-F238E27FC236}">
                <a16:creationId xmlns:a16="http://schemas.microsoft.com/office/drawing/2014/main" id="{1C25C553-8ECA-974C-D764-73CE46BC436D}"/>
              </a:ext>
            </a:extLst>
          </p:cNvPr>
          <p:cNvSpPr/>
          <p:nvPr/>
        </p:nvSpPr>
        <p:spPr>
          <a:xfrm rot="10800000">
            <a:off x="2808511" y="4016828"/>
            <a:ext cx="5887617" cy="1441580"/>
          </a:xfrm>
          <a:prstGeom prst="trapezoid">
            <a:avLst>
              <a:gd name="adj" fmla="val 7369"/>
            </a:avLst>
          </a:prstGeom>
          <a:solidFill>
            <a:schemeClr val="accent3">
              <a:lumMod val="75000"/>
            </a:schemeClr>
          </a:solidFill>
          <a:ln>
            <a:noFill/>
          </a:ln>
          <a:effectLst>
            <a:innerShdw blurRad="508000" dist="266700" dir="66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>
            <a:extLst>
              <a:ext uri="{FF2B5EF4-FFF2-40B4-BE49-F238E27FC236}">
                <a16:creationId xmlns:a16="http://schemas.microsoft.com/office/drawing/2014/main" id="{BAF5692C-B855-2D15-BC40-DFE9A6598FD5}"/>
              </a:ext>
            </a:extLst>
          </p:cNvPr>
          <p:cNvSpPr/>
          <p:nvPr/>
        </p:nvSpPr>
        <p:spPr>
          <a:xfrm rot="10800000">
            <a:off x="2808509" y="3989426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>
            <a:extLst>
              <a:ext uri="{FF2B5EF4-FFF2-40B4-BE49-F238E27FC236}">
                <a16:creationId xmlns:a16="http://schemas.microsoft.com/office/drawing/2014/main" id="{25F565C2-9218-5FBD-4759-00ED7F13F8AE}"/>
              </a:ext>
            </a:extLst>
          </p:cNvPr>
          <p:cNvSpPr/>
          <p:nvPr/>
        </p:nvSpPr>
        <p:spPr>
          <a:xfrm rot="10800000">
            <a:off x="3780725" y="4469622"/>
            <a:ext cx="688638" cy="442354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>
            <a:extLst>
              <a:ext uri="{FF2B5EF4-FFF2-40B4-BE49-F238E27FC236}">
                <a16:creationId xmlns:a16="http://schemas.microsoft.com/office/drawing/2014/main" id="{C78ADA2E-9BA6-C687-B86D-E4AD166F09EC}"/>
              </a:ext>
            </a:extLst>
          </p:cNvPr>
          <p:cNvSpPr/>
          <p:nvPr/>
        </p:nvSpPr>
        <p:spPr>
          <a:xfrm rot="10800000">
            <a:off x="5329412" y="3984170"/>
            <a:ext cx="845813" cy="367710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>
            <a:extLst>
              <a:ext uri="{FF2B5EF4-FFF2-40B4-BE49-F238E27FC236}">
                <a16:creationId xmlns:a16="http://schemas.microsoft.com/office/drawing/2014/main" id="{893D34D0-6F66-C093-A40E-3DE26470B4B0}"/>
              </a:ext>
            </a:extLst>
          </p:cNvPr>
          <p:cNvSpPr/>
          <p:nvPr/>
        </p:nvSpPr>
        <p:spPr>
          <a:xfrm rot="10800000">
            <a:off x="7535881" y="4964652"/>
            <a:ext cx="1086582" cy="488677"/>
          </a:xfrm>
          <a:prstGeom prst="trapezoid">
            <a:avLst>
              <a:gd name="adj" fmla="val 5249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>
            <a:extLst>
              <a:ext uri="{FF2B5EF4-FFF2-40B4-BE49-F238E27FC236}">
                <a16:creationId xmlns:a16="http://schemas.microsoft.com/office/drawing/2014/main" id="{1C1B04A1-BA14-D061-D1D6-FF84428D4A16}"/>
              </a:ext>
            </a:extLst>
          </p:cNvPr>
          <p:cNvSpPr/>
          <p:nvPr/>
        </p:nvSpPr>
        <p:spPr>
          <a:xfrm>
            <a:off x="5935462" y="4678801"/>
            <a:ext cx="845814" cy="44235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台形 11">
            <a:extLst>
              <a:ext uri="{FF2B5EF4-FFF2-40B4-BE49-F238E27FC236}">
                <a16:creationId xmlns:a16="http://schemas.microsoft.com/office/drawing/2014/main" id="{A5BE966D-836F-9458-563F-A02D1788C05C}"/>
              </a:ext>
            </a:extLst>
          </p:cNvPr>
          <p:cNvSpPr/>
          <p:nvPr/>
        </p:nvSpPr>
        <p:spPr>
          <a:xfrm>
            <a:off x="2923479" y="4966049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台形 12">
            <a:extLst>
              <a:ext uri="{FF2B5EF4-FFF2-40B4-BE49-F238E27FC236}">
                <a16:creationId xmlns:a16="http://schemas.microsoft.com/office/drawing/2014/main" id="{A2CFC676-67E3-AD36-31AC-771B05564A82}"/>
              </a:ext>
            </a:extLst>
          </p:cNvPr>
          <p:cNvSpPr/>
          <p:nvPr/>
        </p:nvSpPr>
        <p:spPr>
          <a:xfrm>
            <a:off x="4405096" y="4248941"/>
            <a:ext cx="845815" cy="48867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>
            <a:extLst>
              <a:ext uri="{FF2B5EF4-FFF2-40B4-BE49-F238E27FC236}">
                <a16:creationId xmlns:a16="http://schemas.microsoft.com/office/drawing/2014/main" id="{48B9393A-F8C1-5EF7-F4C5-47BCFF6CC0FB}"/>
              </a:ext>
            </a:extLst>
          </p:cNvPr>
          <p:cNvSpPr/>
          <p:nvPr/>
        </p:nvSpPr>
        <p:spPr>
          <a:xfrm rot="10800000">
            <a:off x="6418206" y="4233764"/>
            <a:ext cx="845815" cy="442357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>
            <a:extLst>
              <a:ext uri="{FF2B5EF4-FFF2-40B4-BE49-F238E27FC236}">
                <a16:creationId xmlns:a16="http://schemas.microsoft.com/office/drawing/2014/main" id="{DD1FE80B-A2C3-ABD4-8E51-F500EF77E996}"/>
              </a:ext>
            </a:extLst>
          </p:cNvPr>
          <p:cNvSpPr/>
          <p:nvPr/>
        </p:nvSpPr>
        <p:spPr>
          <a:xfrm>
            <a:off x="7776648" y="3979092"/>
            <a:ext cx="845815" cy="526414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台形 15">
            <a:extLst>
              <a:ext uri="{FF2B5EF4-FFF2-40B4-BE49-F238E27FC236}">
                <a16:creationId xmlns:a16="http://schemas.microsoft.com/office/drawing/2014/main" id="{2F06B6CE-605F-D2A8-A950-9D149404E99B}"/>
              </a:ext>
            </a:extLst>
          </p:cNvPr>
          <p:cNvSpPr/>
          <p:nvPr/>
        </p:nvSpPr>
        <p:spPr>
          <a:xfrm>
            <a:off x="4238000" y="4745599"/>
            <a:ext cx="1012911" cy="488677"/>
          </a:xfrm>
          <a:prstGeom prst="trapezoid">
            <a:avLst>
              <a:gd name="adj" fmla="val 28898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>
            <a:extLst>
              <a:ext uri="{FF2B5EF4-FFF2-40B4-BE49-F238E27FC236}">
                <a16:creationId xmlns:a16="http://schemas.microsoft.com/office/drawing/2014/main" id="{84A68C88-C6E9-5BDF-18F3-65C6DDE773DF}"/>
              </a:ext>
            </a:extLst>
          </p:cNvPr>
          <p:cNvSpPr/>
          <p:nvPr/>
        </p:nvSpPr>
        <p:spPr>
          <a:xfrm rot="10800000">
            <a:off x="6690060" y="4681638"/>
            <a:ext cx="907079" cy="656453"/>
          </a:xfrm>
          <a:prstGeom prst="trapezoid">
            <a:avLst>
              <a:gd name="adj" fmla="val 20736"/>
            </a:avLst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>
            <a:extLst>
              <a:ext uri="{FF2B5EF4-FFF2-40B4-BE49-F238E27FC236}">
                <a16:creationId xmlns:a16="http://schemas.microsoft.com/office/drawing/2014/main" id="{5C247587-AEF8-8427-3FF6-10557A4603BE}"/>
              </a:ext>
            </a:extLst>
          </p:cNvPr>
          <p:cNvSpPr/>
          <p:nvPr/>
        </p:nvSpPr>
        <p:spPr>
          <a:xfrm>
            <a:off x="3119120" y="4561420"/>
            <a:ext cx="792249" cy="406836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>
            <a:extLst>
              <a:ext uri="{FF2B5EF4-FFF2-40B4-BE49-F238E27FC236}">
                <a16:creationId xmlns:a16="http://schemas.microsoft.com/office/drawing/2014/main" id="{DFE7D7B3-FD3E-F955-E1F8-347C2FD2A553}"/>
              </a:ext>
            </a:extLst>
          </p:cNvPr>
          <p:cNvSpPr/>
          <p:nvPr/>
        </p:nvSpPr>
        <p:spPr>
          <a:xfrm>
            <a:off x="5205307" y="4351880"/>
            <a:ext cx="800202" cy="544463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>
            <a:extLst>
              <a:ext uri="{FF2B5EF4-FFF2-40B4-BE49-F238E27FC236}">
                <a16:creationId xmlns:a16="http://schemas.microsoft.com/office/drawing/2014/main" id="{75408815-03E2-CE25-8DE4-2BFD8D19413C}"/>
              </a:ext>
            </a:extLst>
          </p:cNvPr>
          <p:cNvSpPr/>
          <p:nvPr/>
        </p:nvSpPr>
        <p:spPr>
          <a:xfrm rot="10800000">
            <a:off x="4238001" y="3989425"/>
            <a:ext cx="845815" cy="25951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>
            <a:extLst>
              <a:ext uri="{FF2B5EF4-FFF2-40B4-BE49-F238E27FC236}">
                <a16:creationId xmlns:a16="http://schemas.microsoft.com/office/drawing/2014/main" id="{BDE6509D-CED0-49EB-4086-9583316142E8}"/>
              </a:ext>
            </a:extLst>
          </p:cNvPr>
          <p:cNvSpPr/>
          <p:nvPr/>
        </p:nvSpPr>
        <p:spPr>
          <a:xfrm rot="10800000">
            <a:off x="5229679" y="5121156"/>
            <a:ext cx="845815" cy="32692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>
            <a:extLst>
              <a:ext uri="{FF2B5EF4-FFF2-40B4-BE49-F238E27FC236}">
                <a16:creationId xmlns:a16="http://schemas.microsoft.com/office/drawing/2014/main" id="{8091281B-90CB-2C53-E4B9-822CBEA42283}"/>
              </a:ext>
            </a:extLst>
          </p:cNvPr>
          <p:cNvSpPr/>
          <p:nvPr/>
        </p:nvSpPr>
        <p:spPr>
          <a:xfrm>
            <a:off x="7224090" y="3984170"/>
            <a:ext cx="566381" cy="46653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>
            <a:extLst>
              <a:ext uri="{FF2B5EF4-FFF2-40B4-BE49-F238E27FC236}">
                <a16:creationId xmlns:a16="http://schemas.microsoft.com/office/drawing/2014/main" id="{D1A09D5A-0E29-31DB-246D-7D9FF84366B7}"/>
              </a:ext>
            </a:extLst>
          </p:cNvPr>
          <p:cNvSpPr/>
          <p:nvPr/>
        </p:nvSpPr>
        <p:spPr>
          <a:xfrm rot="10800000">
            <a:off x="6175225" y="3992348"/>
            <a:ext cx="935534" cy="235900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>
            <a:extLst>
              <a:ext uri="{FF2B5EF4-FFF2-40B4-BE49-F238E27FC236}">
                <a16:creationId xmlns:a16="http://schemas.microsoft.com/office/drawing/2014/main" id="{4784FEC4-8677-5F0B-9BDE-74E7E296BDEC}"/>
              </a:ext>
            </a:extLst>
          </p:cNvPr>
          <p:cNvSpPr/>
          <p:nvPr/>
        </p:nvSpPr>
        <p:spPr>
          <a:xfrm>
            <a:off x="4622398" y="3584968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>
            <a:extLst>
              <a:ext uri="{FF2B5EF4-FFF2-40B4-BE49-F238E27FC236}">
                <a16:creationId xmlns:a16="http://schemas.microsoft.com/office/drawing/2014/main" id="{AEB69F98-A569-295F-5A2D-3C3A2FFACBB7}"/>
              </a:ext>
            </a:extLst>
          </p:cNvPr>
          <p:cNvSpPr/>
          <p:nvPr/>
        </p:nvSpPr>
        <p:spPr>
          <a:xfrm rot="10800000">
            <a:off x="6111541" y="3585269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台形 27">
            <a:extLst>
              <a:ext uri="{FF2B5EF4-FFF2-40B4-BE49-F238E27FC236}">
                <a16:creationId xmlns:a16="http://schemas.microsoft.com/office/drawing/2014/main" id="{E4852248-409F-DC1B-38B5-E2B71589A8C1}"/>
              </a:ext>
            </a:extLst>
          </p:cNvPr>
          <p:cNvSpPr/>
          <p:nvPr/>
        </p:nvSpPr>
        <p:spPr>
          <a:xfrm>
            <a:off x="3526951" y="3605422"/>
            <a:ext cx="845815" cy="367711"/>
          </a:xfrm>
          <a:prstGeom prst="trapezoid">
            <a:avLst/>
          </a:prstGeom>
          <a:solidFill>
            <a:srgbClr val="8C8C8C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>
            <a:extLst>
              <a:ext uri="{FF2B5EF4-FFF2-40B4-BE49-F238E27FC236}">
                <a16:creationId xmlns:a16="http://schemas.microsoft.com/office/drawing/2014/main" id="{0874D76D-A385-DF64-224D-02903BFD8C20}"/>
              </a:ext>
            </a:extLst>
          </p:cNvPr>
          <p:cNvSpPr/>
          <p:nvPr/>
        </p:nvSpPr>
        <p:spPr>
          <a:xfrm>
            <a:off x="7193895" y="3594313"/>
            <a:ext cx="845815" cy="367711"/>
          </a:xfrm>
          <a:prstGeom prst="trapezoid">
            <a:avLst/>
          </a:prstGeom>
          <a:solidFill>
            <a:srgbClr val="686868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>
            <a:extLst>
              <a:ext uri="{FF2B5EF4-FFF2-40B4-BE49-F238E27FC236}">
                <a16:creationId xmlns:a16="http://schemas.microsoft.com/office/drawing/2014/main" id="{8DA2B145-8815-C99F-FB9C-8B2A6CAD88E2}"/>
              </a:ext>
            </a:extLst>
          </p:cNvPr>
          <p:cNvSpPr/>
          <p:nvPr/>
        </p:nvSpPr>
        <p:spPr>
          <a:xfrm>
            <a:off x="2828563" y="3582955"/>
            <a:ext cx="499152" cy="402788"/>
          </a:xfrm>
          <a:prstGeom prst="trapezoid">
            <a:avLst>
              <a:gd name="adj" fmla="val 1119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7475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楕円 122">
            <a:extLst>
              <a:ext uri="{FF2B5EF4-FFF2-40B4-BE49-F238E27FC236}">
                <a16:creationId xmlns:a16="http://schemas.microsoft.com/office/drawing/2014/main" id="{8AC29B7E-BE1B-0249-A16A-237B3613BF16}"/>
              </a:ext>
            </a:extLst>
          </p:cNvPr>
          <p:cNvSpPr/>
          <p:nvPr/>
        </p:nvSpPr>
        <p:spPr>
          <a:xfrm>
            <a:off x="6703471" y="3382804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楕円 124">
            <a:extLst>
              <a:ext uri="{FF2B5EF4-FFF2-40B4-BE49-F238E27FC236}">
                <a16:creationId xmlns:a16="http://schemas.microsoft.com/office/drawing/2014/main" id="{A8BD63B6-E79D-9849-3E2D-83049D8E77CA}"/>
              </a:ext>
            </a:extLst>
          </p:cNvPr>
          <p:cNvSpPr/>
          <p:nvPr/>
        </p:nvSpPr>
        <p:spPr>
          <a:xfrm>
            <a:off x="6703471" y="3765414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5F864F1B-B3DB-33C7-3E87-C672940ECB5D}"/>
              </a:ext>
            </a:extLst>
          </p:cNvPr>
          <p:cNvSpPr/>
          <p:nvPr/>
        </p:nvSpPr>
        <p:spPr>
          <a:xfrm>
            <a:off x="3769317" y="1867625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EDDA5EE9-7708-E99A-3FC1-2FAAEEC6A6D3}"/>
              </a:ext>
            </a:extLst>
          </p:cNvPr>
          <p:cNvSpPr/>
          <p:nvPr/>
        </p:nvSpPr>
        <p:spPr>
          <a:xfrm>
            <a:off x="3769317" y="1477382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A1AFBE79-2030-2795-8B54-624753A0DEC2}"/>
              </a:ext>
            </a:extLst>
          </p:cNvPr>
          <p:cNvSpPr/>
          <p:nvPr/>
        </p:nvSpPr>
        <p:spPr>
          <a:xfrm>
            <a:off x="3769317" y="2257868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A1C53A3-88B1-3749-BC2E-C30A8D7410A0}"/>
              </a:ext>
            </a:extLst>
          </p:cNvPr>
          <p:cNvSpPr/>
          <p:nvPr/>
        </p:nvSpPr>
        <p:spPr>
          <a:xfrm>
            <a:off x="3769317" y="2648111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楕円 30">
            <a:extLst>
              <a:ext uri="{FF2B5EF4-FFF2-40B4-BE49-F238E27FC236}">
                <a16:creationId xmlns:a16="http://schemas.microsoft.com/office/drawing/2014/main" id="{ECE1AB2F-15A0-FAC4-2C3D-81F4B327B65C}"/>
              </a:ext>
            </a:extLst>
          </p:cNvPr>
          <p:cNvSpPr/>
          <p:nvPr/>
        </p:nvSpPr>
        <p:spPr>
          <a:xfrm>
            <a:off x="3769317" y="3038352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14CC0299-9369-AB2B-6D9D-F3FBD6B33704}"/>
              </a:ext>
            </a:extLst>
          </p:cNvPr>
          <p:cNvSpPr/>
          <p:nvPr/>
        </p:nvSpPr>
        <p:spPr>
          <a:xfrm>
            <a:off x="3769317" y="1087139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977FD3EC-FC04-6377-D8AC-0E698F7B431E}"/>
              </a:ext>
            </a:extLst>
          </p:cNvPr>
          <p:cNvSpPr/>
          <p:nvPr/>
        </p:nvSpPr>
        <p:spPr>
          <a:xfrm>
            <a:off x="2718190" y="589988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D176412-F26E-5B71-1557-23BF34297B40}"/>
              </a:ext>
            </a:extLst>
          </p:cNvPr>
          <p:cNvSpPr/>
          <p:nvPr/>
        </p:nvSpPr>
        <p:spPr>
          <a:xfrm>
            <a:off x="3021586" y="589988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E472ADDE-8409-80A8-C034-6B9FDBC2F90B}"/>
              </a:ext>
            </a:extLst>
          </p:cNvPr>
          <p:cNvSpPr/>
          <p:nvPr/>
        </p:nvSpPr>
        <p:spPr>
          <a:xfrm>
            <a:off x="3324982" y="589988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F762CDB-F06F-5AAE-2937-72A76650A439}"/>
              </a:ext>
            </a:extLst>
          </p:cNvPr>
          <p:cNvSpPr/>
          <p:nvPr/>
        </p:nvSpPr>
        <p:spPr>
          <a:xfrm>
            <a:off x="2414794" y="589988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7B57057D-F6AF-FFDE-7D8B-9074EF4EA9CC}"/>
              </a:ext>
            </a:extLst>
          </p:cNvPr>
          <p:cNvSpPr/>
          <p:nvPr/>
        </p:nvSpPr>
        <p:spPr>
          <a:xfrm rot="5400000">
            <a:off x="2865273" y="-97175"/>
            <a:ext cx="219075" cy="1707311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ECB7DC6B-D78B-E385-12E9-BBBBA836C9D0}"/>
              </a:ext>
            </a:extLst>
          </p:cNvPr>
          <p:cNvSpPr/>
          <p:nvPr/>
        </p:nvSpPr>
        <p:spPr>
          <a:xfrm>
            <a:off x="3539218" y="465967"/>
            <a:ext cx="289249" cy="590740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波線 3">
            <a:extLst>
              <a:ext uri="{FF2B5EF4-FFF2-40B4-BE49-F238E27FC236}">
                <a16:creationId xmlns:a16="http://schemas.microsoft.com/office/drawing/2014/main" id="{1FF34661-F961-34BF-ED45-67836BBA93DD}"/>
              </a:ext>
            </a:extLst>
          </p:cNvPr>
          <p:cNvSpPr/>
          <p:nvPr/>
        </p:nvSpPr>
        <p:spPr>
          <a:xfrm rot="16200000" flipH="1">
            <a:off x="1614004" y="1286090"/>
            <a:ext cx="2419350" cy="1579206"/>
          </a:xfrm>
          <a:prstGeom prst="wave">
            <a:avLst>
              <a:gd name="adj1" fmla="val 5131"/>
              <a:gd name="adj2" fmla="val 0"/>
            </a:avLst>
          </a:prstGeom>
          <a:solidFill>
            <a:srgbClr val="FFDF79"/>
          </a:solidFill>
          <a:ln>
            <a:noFill/>
          </a:ln>
          <a:effectLst>
            <a:innerShdw blurRad="533400" dist="228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AB2B3BA-6B45-5EA7-031A-E8F9931E7965}"/>
              </a:ext>
            </a:extLst>
          </p:cNvPr>
          <p:cNvSpPr txBox="1"/>
          <p:nvPr/>
        </p:nvSpPr>
        <p:spPr>
          <a:xfrm rot="289478">
            <a:off x="2261990" y="1633800"/>
            <a:ext cx="1099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幡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A65FE31-55E0-2934-EE2D-52A84C6FA389}"/>
              </a:ext>
            </a:extLst>
          </p:cNvPr>
          <p:cNvSpPr txBox="1"/>
          <p:nvPr/>
        </p:nvSpPr>
        <p:spPr>
          <a:xfrm rot="289478">
            <a:off x="2201788" y="846420"/>
            <a:ext cx="10994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80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八</a:t>
            </a:r>
          </a:p>
        </p:txBody>
      </p:sp>
      <p:sp>
        <p:nvSpPr>
          <p:cNvPr id="9" name="アーチ 8">
            <a:extLst>
              <a:ext uri="{FF2B5EF4-FFF2-40B4-BE49-F238E27FC236}">
                <a16:creationId xmlns:a16="http://schemas.microsoft.com/office/drawing/2014/main" id="{75220C1B-7034-1AA6-D367-0F36B67144B8}"/>
              </a:ext>
            </a:extLst>
          </p:cNvPr>
          <p:cNvSpPr/>
          <p:nvPr/>
        </p:nvSpPr>
        <p:spPr>
          <a:xfrm rot="16842141">
            <a:off x="2255479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" name="アーチ 11">
            <a:extLst>
              <a:ext uri="{FF2B5EF4-FFF2-40B4-BE49-F238E27FC236}">
                <a16:creationId xmlns:a16="http://schemas.microsoft.com/office/drawing/2014/main" id="{FC285D1E-20DB-E143-065B-1A1BD59ECA3E}"/>
              </a:ext>
            </a:extLst>
          </p:cNvPr>
          <p:cNvSpPr/>
          <p:nvPr/>
        </p:nvSpPr>
        <p:spPr>
          <a:xfrm rot="16842141">
            <a:off x="2558875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4" name="アーチ 13">
            <a:extLst>
              <a:ext uri="{FF2B5EF4-FFF2-40B4-BE49-F238E27FC236}">
                <a16:creationId xmlns:a16="http://schemas.microsoft.com/office/drawing/2014/main" id="{9B42D4D8-ED26-0764-2FB3-9A6D93CB2D34}"/>
              </a:ext>
            </a:extLst>
          </p:cNvPr>
          <p:cNvSpPr/>
          <p:nvPr/>
        </p:nvSpPr>
        <p:spPr>
          <a:xfrm rot="16842141">
            <a:off x="2862271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アーチ 15">
            <a:extLst>
              <a:ext uri="{FF2B5EF4-FFF2-40B4-BE49-F238E27FC236}">
                <a16:creationId xmlns:a16="http://schemas.microsoft.com/office/drawing/2014/main" id="{7ECF8903-FCF0-3180-F23E-D581C98A71C4}"/>
              </a:ext>
            </a:extLst>
          </p:cNvPr>
          <p:cNvSpPr/>
          <p:nvPr/>
        </p:nvSpPr>
        <p:spPr>
          <a:xfrm rot="16842141">
            <a:off x="3165667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0" name="アーチ 19">
            <a:extLst>
              <a:ext uri="{FF2B5EF4-FFF2-40B4-BE49-F238E27FC236}">
                <a16:creationId xmlns:a16="http://schemas.microsoft.com/office/drawing/2014/main" id="{E978C236-1AF7-A165-9E5D-6B41153313EE}"/>
              </a:ext>
            </a:extLst>
          </p:cNvPr>
          <p:cNvSpPr/>
          <p:nvPr/>
        </p:nvSpPr>
        <p:spPr>
          <a:xfrm rot="413176">
            <a:off x="3402271" y="993884"/>
            <a:ext cx="48688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4" name="アーチ 23">
            <a:extLst>
              <a:ext uri="{FF2B5EF4-FFF2-40B4-BE49-F238E27FC236}">
                <a16:creationId xmlns:a16="http://schemas.microsoft.com/office/drawing/2014/main" id="{33D53D2D-5502-6316-E1C1-745D377684D9}"/>
              </a:ext>
            </a:extLst>
          </p:cNvPr>
          <p:cNvSpPr/>
          <p:nvPr/>
        </p:nvSpPr>
        <p:spPr>
          <a:xfrm rot="413176">
            <a:off x="3417565" y="1773481"/>
            <a:ext cx="472045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6" name="アーチ 25">
            <a:extLst>
              <a:ext uri="{FF2B5EF4-FFF2-40B4-BE49-F238E27FC236}">
                <a16:creationId xmlns:a16="http://schemas.microsoft.com/office/drawing/2014/main" id="{BEC4FAC7-D6F4-9D61-8523-67934F803A8B}"/>
              </a:ext>
            </a:extLst>
          </p:cNvPr>
          <p:cNvSpPr/>
          <p:nvPr/>
        </p:nvSpPr>
        <p:spPr>
          <a:xfrm rot="413176">
            <a:off x="3379326" y="1385538"/>
            <a:ext cx="510420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28" name="アーチ 27">
            <a:extLst>
              <a:ext uri="{FF2B5EF4-FFF2-40B4-BE49-F238E27FC236}">
                <a16:creationId xmlns:a16="http://schemas.microsoft.com/office/drawing/2014/main" id="{95C462C8-553D-93AB-9EEC-F604BD896D60}"/>
              </a:ext>
            </a:extLst>
          </p:cNvPr>
          <p:cNvSpPr/>
          <p:nvPr/>
        </p:nvSpPr>
        <p:spPr>
          <a:xfrm rot="413176">
            <a:off x="3482571" y="2173117"/>
            <a:ext cx="40629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0" name="アーチ 29">
            <a:extLst>
              <a:ext uri="{FF2B5EF4-FFF2-40B4-BE49-F238E27FC236}">
                <a16:creationId xmlns:a16="http://schemas.microsoft.com/office/drawing/2014/main" id="{2EBF0882-1687-5C8F-1AE2-AE696ABD15F9}"/>
              </a:ext>
            </a:extLst>
          </p:cNvPr>
          <p:cNvSpPr/>
          <p:nvPr/>
        </p:nvSpPr>
        <p:spPr>
          <a:xfrm rot="413176">
            <a:off x="3541841" y="2565528"/>
            <a:ext cx="347124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2" name="アーチ 31">
            <a:extLst>
              <a:ext uri="{FF2B5EF4-FFF2-40B4-BE49-F238E27FC236}">
                <a16:creationId xmlns:a16="http://schemas.microsoft.com/office/drawing/2014/main" id="{3C5AFFCD-AEE4-4F01-86D0-139B08EA1284}"/>
              </a:ext>
            </a:extLst>
          </p:cNvPr>
          <p:cNvSpPr/>
          <p:nvPr/>
        </p:nvSpPr>
        <p:spPr>
          <a:xfrm rot="413176">
            <a:off x="3515073" y="2953569"/>
            <a:ext cx="3739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0EC88562-C9DD-1119-77A4-6017F19E3F7B}"/>
              </a:ext>
            </a:extLst>
          </p:cNvPr>
          <p:cNvSpPr/>
          <p:nvPr/>
        </p:nvSpPr>
        <p:spPr>
          <a:xfrm>
            <a:off x="9512398" y="1867625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E2A8B7E-6EA9-6911-A9C5-3201641F0745}"/>
              </a:ext>
            </a:extLst>
          </p:cNvPr>
          <p:cNvSpPr/>
          <p:nvPr/>
        </p:nvSpPr>
        <p:spPr>
          <a:xfrm>
            <a:off x="9512398" y="1477382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C6D74754-E214-478E-16DF-EB4D40B83E9B}"/>
              </a:ext>
            </a:extLst>
          </p:cNvPr>
          <p:cNvSpPr/>
          <p:nvPr/>
        </p:nvSpPr>
        <p:spPr>
          <a:xfrm>
            <a:off x="9512398" y="2257868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ECED97E-BAEF-A4BD-061A-01383A602FBF}"/>
              </a:ext>
            </a:extLst>
          </p:cNvPr>
          <p:cNvSpPr/>
          <p:nvPr/>
        </p:nvSpPr>
        <p:spPr>
          <a:xfrm>
            <a:off x="9512398" y="2648111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EDEAD5C3-5B19-3A3A-5EA2-8204E33CAE9C}"/>
              </a:ext>
            </a:extLst>
          </p:cNvPr>
          <p:cNvSpPr/>
          <p:nvPr/>
        </p:nvSpPr>
        <p:spPr>
          <a:xfrm>
            <a:off x="9512398" y="3038352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F60C1257-B84E-2A3D-CE6A-BDE77B2F30CF}"/>
              </a:ext>
            </a:extLst>
          </p:cNvPr>
          <p:cNvSpPr/>
          <p:nvPr/>
        </p:nvSpPr>
        <p:spPr>
          <a:xfrm>
            <a:off x="9512398" y="1087139"/>
            <a:ext cx="118298" cy="76694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D8CE3D0F-1EC9-B0BD-57A6-54CF3D7A2E00}"/>
              </a:ext>
            </a:extLst>
          </p:cNvPr>
          <p:cNvSpPr/>
          <p:nvPr/>
        </p:nvSpPr>
        <p:spPr>
          <a:xfrm>
            <a:off x="8461271" y="589988"/>
            <a:ext cx="79148" cy="104140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685D71B4-B61A-0D30-8A8A-2DE19D6F5A28}"/>
              </a:ext>
            </a:extLst>
          </p:cNvPr>
          <p:cNvSpPr/>
          <p:nvPr/>
        </p:nvSpPr>
        <p:spPr>
          <a:xfrm>
            <a:off x="8764667" y="589988"/>
            <a:ext cx="79148" cy="104140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A26F1714-693E-689C-F4DE-27CC0E17A9CD}"/>
              </a:ext>
            </a:extLst>
          </p:cNvPr>
          <p:cNvSpPr/>
          <p:nvPr/>
        </p:nvSpPr>
        <p:spPr>
          <a:xfrm>
            <a:off x="9068063" y="589988"/>
            <a:ext cx="79148" cy="104140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891E61D-44DC-9FCE-DAC0-A3889ABD0700}"/>
              </a:ext>
            </a:extLst>
          </p:cNvPr>
          <p:cNvSpPr/>
          <p:nvPr/>
        </p:nvSpPr>
        <p:spPr>
          <a:xfrm>
            <a:off x="8157875" y="589988"/>
            <a:ext cx="79148" cy="104140"/>
          </a:xfrm>
          <a:prstGeom prst="ellipse">
            <a:avLst/>
          </a:prstGeom>
          <a:solidFill>
            <a:srgbClr val="EAEAEA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円柱 42">
            <a:extLst>
              <a:ext uri="{FF2B5EF4-FFF2-40B4-BE49-F238E27FC236}">
                <a16:creationId xmlns:a16="http://schemas.microsoft.com/office/drawing/2014/main" id="{C14E5303-1079-4402-7FF3-4E719412717D}"/>
              </a:ext>
            </a:extLst>
          </p:cNvPr>
          <p:cNvSpPr/>
          <p:nvPr/>
        </p:nvSpPr>
        <p:spPr>
          <a:xfrm rot="5400000">
            <a:off x="8608354" y="-97175"/>
            <a:ext cx="219075" cy="1707311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円柱 43">
            <a:extLst>
              <a:ext uri="{FF2B5EF4-FFF2-40B4-BE49-F238E27FC236}">
                <a16:creationId xmlns:a16="http://schemas.microsoft.com/office/drawing/2014/main" id="{B4963520-EAA9-85E7-9FC7-5B04FB265F46}"/>
              </a:ext>
            </a:extLst>
          </p:cNvPr>
          <p:cNvSpPr/>
          <p:nvPr/>
        </p:nvSpPr>
        <p:spPr>
          <a:xfrm>
            <a:off x="9282299" y="465967"/>
            <a:ext cx="289249" cy="590740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波線 44">
            <a:extLst>
              <a:ext uri="{FF2B5EF4-FFF2-40B4-BE49-F238E27FC236}">
                <a16:creationId xmlns:a16="http://schemas.microsoft.com/office/drawing/2014/main" id="{5807F13D-774E-EF4A-2957-81D495DE0686}"/>
              </a:ext>
            </a:extLst>
          </p:cNvPr>
          <p:cNvSpPr/>
          <p:nvPr/>
        </p:nvSpPr>
        <p:spPr>
          <a:xfrm rot="16200000" flipH="1">
            <a:off x="7357085" y="1286090"/>
            <a:ext cx="2419350" cy="1579206"/>
          </a:xfrm>
          <a:prstGeom prst="wave">
            <a:avLst>
              <a:gd name="adj1" fmla="val 5131"/>
              <a:gd name="adj2" fmla="val 0"/>
            </a:avLst>
          </a:prstGeom>
          <a:solidFill>
            <a:srgbClr val="EAEAEA"/>
          </a:solidFill>
          <a:ln>
            <a:noFill/>
          </a:ln>
          <a:effectLst>
            <a:innerShdw blurRad="533400" dist="228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アーチ 47">
            <a:extLst>
              <a:ext uri="{FF2B5EF4-FFF2-40B4-BE49-F238E27FC236}">
                <a16:creationId xmlns:a16="http://schemas.microsoft.com/office/drawing/2014/main" id="{1723EB5D-7FE7-45EB-26FA-98A09A8CE4A6}"/>
              </a:ext>
            </a:extLst>
          </p:cNvPr>
          <p:cNvSpPr/>
          <p:nvPr/>
        </p:nvSpPr>
        <p:spPr>
          <a:xfrm rot="16842141">
            <a:off x="7998560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49" name="アーチ 48">
            <a:extLst>
              <a:ext uri="{FF2B5EF4-FFF2-40B4-BE49-F238E27FC236}">
                <a16:creationId xmlns:a16="http://schemas.microsoft.com/office/drawing/2014/main" id="{639A13FD-69FE-B24E-B1B2-69207EB2A750}"/>
              </a:ext>
            </a:extLst>
          </p:cNvPr>
          <p:cNvSpPr/>
          <p:nvPr/>
        </p:nvSpPr>
        <p:spPr>
          <a:xfrm rot="16842141">
            <a:off x="8301956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0" name="アーチ 49">
            <a:extLst>
              <a:ext uri="{FF2B5EF4-FFF2-40B4-BE49-F238E27FC236}">
                <a16:creationId xmlns:a16="http://schemas.microsoft.com/office/drawing/2014/main" id="{4F3BF1E3-7227-6C2D-6822-9FBC8AB6A5B1}"/>
              </a:ext>
            </a:extLst>
          </p:cNvPr>
          <p:cNvSpPr/>
          <p:nvPr/>
        </p:nvSpPr>
        <p:spPr>
          <a:xfrm rot="16842141">
            <a:off x="8605352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1" name="アーチ 50">
            <a:extLst>
              <a:ext uri="{FF2B5EF4-FFF2-40B4-BE49-F238E27FC236}">
                <a16:creationId xmlns:a16="http://schemas.microsoft.com/office/drawing/2014/main" id="{D862D196-520F-E3E1-3DAA-7546D7141445}"/>
              </a:ext>
            </a:extLst>
          </p:cNvPr>
          <p:cNvSpPr/>
          <p:nvPr/>
        </p:nvSpPr>
        <p:spPr>
          <a:xfrm rot="16842141">
            <a:off x="8908748" y="658145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2" name="アーチ 51">
            <a:extLst>
              <a:ext uri="{FF2B5EF4-FFF2-40B4-BE49-F238E27FC236}">
                <a16:creationId xmlns:a16="http://schemas.microsoft.com/office/drawing/2014/main" id="{8F776753-3B42-8DA8-AD5E-FC195ED92A28}"/>
              </a:ext>
            </a:extLst>
          </p:cNvPr>
          <p:cNvSpPr/>
          <p:nvPr/>
        </p:nvSpPr>
        <p:spPr>
          <a:xfrm rot="413176">
            <a:off x="9145352" y="993884"/>
            <a:ext cx="48688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3" name="アーチ 52">
            <a:extLst>
              <a:ext uri="{FF2B5EF4-FFF2-40B4-BE49-F238E27FC236}">
                <a16:creationId xmlns:a16="http://schemas.microsoft.com/office/drawing/2014/main" id="{344EEEAC-4269-A366-EBF4-11B97D95F8D0}"/>
              </a:ext>
            </a:extLst>
          </p:cNvPr>
          <p:cNvSpPr/>
          <p:nvPr/>
        </p:nvSpPr>
        <p:spPr>
          <a:xfrm rot="413176">
            <a:off x="9160646" y="1773481"/>
            <a:ext cx="472045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4" name="アーチ 53">
            <a:extLst>
              <a:ext uri="{FF2B5EF4-FFF2-40B4-BE49-F238E27FC236}">
                <a16:creationId xmlns:a16="http://schemas.microsoft.com/office/drawing/2014/main" id="{4C967474-F4E0-4DCD-83E1-936A7B716926}"/>
              </a:ext>
            </a:extLst>
          </p:cNvPr>
          <p:cNvSpPr/>
          <p:nvPr/>
        </p:nvSpPr>
        <p:spPr>
          <a:xfrm rot="413176">
            <a:off x="9122407" y="1385538"/>
            <a:ext cx="510420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5" name="アーチ 54">
            <a:extLst>
              <a:ext uri="{FF2B5EF4-FFF2-40B4-BE49-F238E27FC236}">
                <a16:creationId xmlns:a16="http://schemas.microsoft.com/office/drawing/2014/main" id="{92F3D2C7-BEF8-A7F2-C008-EA294A0E14A8}"/>
              </a:ext>
            </a:extLst>
          </p:cNvPr>
          <p:cNvSpPr/>
          <p:nvPr/>
        </p:nvSpPr>
        <p:spPr>
          <a:xfrm rot="413176">
            <a:off x="9225652" y="2173117"/>
            <a:ext cx="40629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6" name="アーチ 55">
            <a:extLst>
              <a:ext uri="{FF2B5EF4-FFF2-40B4-BE49-F238E27FC236}">
                <a16:creationId xmlns:a16="http://schemas.microsoft.com/office/drawing/2014/main" id="{98C7FF51-D276-1ED1-068D-CC580D580810}"/>
              </a:ext>
            </a:extLst>
          </p:cNvPr>
          <p:cNvSpPr/>
          <p:nvPr/>
        </p:nvSpPr>
        <p:spPr>
          <a:xfrm rot="413176">
            <a:off x="9284922" y="2565528"/>
            <a:ext cx="347124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7" name="アーチ 56">
            <a:extLst>
              <a:ext uri="{FF2B5EF4-FFF2-40B4-BE49-F238E27FC236}">
                <a16:creationId xmlns:a16="http://schemas.microsoft.com/office/drawing/2014/main" id="{7D0E530E-CA9B-E5C8-20D6-943461A2AEF9}"/>
              </a:ext>
            </a:extLst>
          </p:cNvPr>
          <p:cNvSpPr/>
          <p:nvPr/>
        </p:nvSpPr>
        <p:spPr>
          <a:xfrm rot="413176">
            <a:off x="9258154" y="2953569"/>
            <a:ext cx="3739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EAEAEA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82EB812-3258-8658-1B79-F14C1AE26DA0}"/>
              </a:ext>
            </a:extLst>
          </p:cNvPr>
          <p:cNvSpPr txBox="1"/>
          <p:nvPr/>
        </p:nvSpPr>
        <p:spPr>
          <a:xfrm rot="289478">
            <a:off x="7807323" y="734427"/>
            <a:ext cx="14632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9600" dirty="0">
                <a:latin typeface="HGP行書体" panose="03000600000000000000" pitchFamily="66" charset="-128"/>
                <a:ea typeface="HGP行書体" panose="03000600000000000000" pitchFamily="66" charset="-128"/>
              </a:rPr>
              <a:t>毘</a:t>
            </a:r>
            <a:endParaRPr kumimoji="1" lang="ja-JP" altLang="en-US" sz="9600" dirty="0">
              <a:latin typeface="HGP行書体" panose="03000600000000000000" pitchFamily="66" charset="-128"/>
              <a:ea typeface="HGP行書体" panose="03000600000000000000" pitchFamily="66" charset="-128"/>
            </a:endParaRPr>
          </a:p>
        </p:txBody>
      </p:sp>
      <p:sp>
        <p:nvSpPr>
          <p:cNvPr id="83" name="楕円 82">
            <a:extLst>
              <a:ext uri="{FF2B5EF4-FFF2-40B4-BE49-F238E27FC236}">
                <a16:creationId xmlns:a16="http://schemas.microsoft.com/office/drawing/2014/main" id="{7C1E5F2C-C77F-9E08-1889-6E7620978E99}"/>
              </a:ext>
            </a:extLst>
          </p:cNvPr>
          <p:cNvSpPr/>
          <p:nvPr/>
        </p:nvSpPr>
        <p:spPr>
          <a:xfrm>
            <a:off x="6703471" y="1852360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楕円 83">
            <a:extLst>
              <a:ext uri="{FF2B5EF4-FFF2-40B4-BE49-F238E27FC236}">
                <a16:creationId xmlns:a16="http://schemas.microsoft.com/office/drawing/2014/main" id="{9D5F3F7B-0D53-B8A1-4A22-DED728695477}"/>
              </a:ext>
            </a:extLst>
          </p:cNvPr>
          <p:cNvSpPr/>
          <p:nvPr/>
        </p:nvSpPr>
        <p:spPr>
          <a:xfrm>
            <a:off x="6703471" y="1469749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楕円 84">
            <a:extLst>
              <a:ext uri="{FF2B5EF4-FFF2-40B4-BE49-F238E27FC236}">
                <a16:creationId xmlns:a16="http://schemas.microsoft.com/office/drawing/2014/main" id="{B2CAD418-401E-0E21-4C98-5FE57AF75CAF}"/>
              </a:ext>
            </a:extLst>
          </p:cNvPr>
          <p:cNvSpPr/>
          <p:nvPr/>
        </p:nvSpPr>
        <p:spPr>
          <a:xfrm>
            <a:off x="6703471" y="2234971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74A683BB-3672-D856-3C40-F97A4CCE4B0F}"/>
              </a:ext>
            </a:extLst>
          </p:cNvPr>
          <p:cNvSpPr/>
          <p:nvPr/>
        </p:nvSpPr>
        <p:spPr>
          <a:xfrm>
            <a:off x="6703471" y="2617582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楕円 86">
            <a:extLst>
              <a:ext uri="{FF2B5EF4-FFF2-40B4-BE49-F238E27FC236}">
                <a16:creationId xmlns:a16="http://schemas.microsoft.com/office/drawing/2014/main" id="{FC31480D-F734-7D5D-D6A1-8AA47DDA08BD}"/>
              </a:ext>
            </a:extLst>
          </p:cNvPr>
          <p:cNvSpPr/>
          <p:nvPr/>
        </p:nvSpPr>
        <p:spPr>
          <a:xfrm>
            <a:off x="6703471" y="3000193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93CA0403-87AE-1832-3B43-263117EFF6FB}"/>
              </a:ext>
            </a:extLst>
          </p:cNvPr>
          <p:cNvSpPr/>
          <p:nvPr/>
        </p:nvSpPr>
        <p:spPr>
          <a:xfrm>
            <a:off x="6703471" y="1087138"/>
            <a:ext cx="118298" cy="76694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9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B198B1DA-750F-5085-A153-684F4AC834C8}"/>
              </a:ext>
            </a:extLst>
          </p:cNvPr>
          <p:cNvSpPr/>
          <p:nvPr/>
        </p:nvSpPr>
        <p:spPr>
          <a:xfrm>
            <a:off x="5652344" y="589987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B9A4D05A-38D7-E2C8-EC97-CFDB5041C20C}"/>
              </a:ext>
            </a:extLst>
          </p:cNvPr>
          <p:cNvSpPr/>
          <p:nvPr/>
        </p:nvSpPr>
        <p:spPr>
          <a:xfrm>
            <a:off x="5955740" y="589987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E4F10522-BD88-D9B9-5BC7-5822344194AE}"/>
              </a:ext>
            </a:extLst>
          </p:cNvPr>
          <p:cNvSpPr/>
          <p:nvPr/>
        </p:nvSpPr>
        <p:spPr>
          <a:xfrm>
            <a:off x="6259136" y="589987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93CC2F61-1897-12AF-36DD-0B01F2C634F3}"/>
              </a:ext>
            </a:extLst>
          </p:cNvPr>
          <p:cNvSpPr/>
          <p:nvPr/>
        </p:nvSpPr>
        <p:spPr>
          <a:xfrm>
            <a:off x="5348948" y="589987"/>
            <a:ext cx="79148" cy="104140"/>
          </a:xfrm>
          <a:prstGeom prst="ellipse">
            <a:avLst/>
          </a:prstGeom>
          <a:solidFill>
            <a:srgbClr val="FFDF79"/>
          </a:solidFill>
          <a:ln>
            <a:noFill/>
          </a:ln>
          <a:effectLst>
            <a:innerShdw blurRad="63500" dist="50800" dir="12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円柱 92">
            <a:extLst>
              <a:ext uri="{FF2B5EF4-FFF2-40B4-BE49-F238E27FC236}">
                <a16:creationId xmlns:a16="http://schemas.microsoft.com/office/drawing/2014/main" id="{B81EFDAA-5297-21DD-59A2-FC345557B724}"/>
              </a:ext>
            </a:extLst>
          </p:cNvPr>
          <p:cNvSpPr/>
          <p:nvPr/>
        </p:nvSpPr>
        <p:spPr>
          <a:xfrm rot="5400000">
            <a:off x="5799427" y="-97176"/>
            <a:ext cx="219075" cy="1707311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80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円柱 93">
            <a:extLst>
              <a:ext uri="{FF2B5EF4-FFF2-40B4-BE49-F238E27FC236}">
                <a16:creationId xmlns:a16="http://schemas.microsoft.com/office/drawing/2014/main" id="{AFCD08EC-6F23-815F-A098-4F2B6E7100C0}"/>
              </a:ext>
            </a:extLst>
          </p:cNvPr>
          <p:cNvSpPr/>
          <p:nvPr/>
        </p:nvSpPr>
        <p:spPr>
          <a:xfrm>
            <a:off x="6473372" y="465966"/>
            <a:ext cx="289249" cy="5907406"/>
          </a:xfrm>
          <a:prstGeom prst="can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77800" dist="127000" dir="1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波線 94">
            <a:extLst>
              <a:ext uri="{FF2B5EF4-FFF2-40B4-BE49-F238E27FC236}">
                <a16:creationId xmlns:a16="http://schemas.microsoft.com/office/drawing/2014/main" id="{DF6BFA1F-A320-5E7B-A5D4-40553946BF52}"/>
              </a:ext>
            </a:extLst>
          </p:cNvPr>
          <p:cNvSpPr/>
          <p:nvPr/>
        </p:nvSpPr>
        <p:spPr>
          <a:xfrm rot="16200000" flipH="1">
            <a:off x="4259404" y="1574842"/>
            <a:ext cx="2996857" cy="1579206"/>
          </a:xfrm>
          <a:prstGeom prst="wave">
            <a:avLst>
              <a:gd name="adj1" fmla="val 5131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533400" dist="2286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3A77F08D-197E-9D31-35D9-59ABD3360D38}"/>
              </a:ext>
            </a:extLst>
          </p:cNvPr>
          <p:cNvSpPr txBox="1"/>
          <p:nvPr/>
        </p:nvSpPr>
        <p:spPr>
          <a:xfrm rot="289478">
            <a:off x="5687784" y="867214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疾</a:t>
            </a:r>
          </a:p>
        </p:txBody>
      </p:sp>
      <p:sp>
        <p:nvSpPr>
          <p:cNvPr id="98" name="アーチ 97">
            <a:extLst>
              <a:ext uri="{FF2B5EF4-FFF2-40B4-BE49-F238E27FC236}">
                <a16:creationId xmlns:a16="http://schemas.microsoft.com/office/drawing/2014/main" id="{89396353-75EE-D3A5-2D14-07386B9F3442}"/>
              </a:ext>
            </a:extLst>
          </p:cNvPr>
          <p:cNvSpPr/>
          <p:nvPr/>
        </p:nvSpPr>
        <p:spPr>
          <a:xfrm rot="16842141">
            <a:off x="5189633" y="658144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99" name="アーチ 98">
            <a:extLst>
              <a:ext uri="{FF2B5EF4-FFF2-40B4-BE49-F238E27FC236}">
                <a16:creationId xmlns:a16="http://schemas.microsoft.com/office/drawing/2014/main" id="{53C78C30-80D5-1567-28C8-E290B0EB38ED}"/>
              </a:ext>
            </a:extLst>
          </p:cNvPr>
          <p:cNvSpPr/>
          <p:nvPr/>
        </p:nvSpPr>
        <p:spPr>
          <a:xfrm rot="16842141">
            <a:off x="5493029" y="658144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0" name="アーチ 99">
            <a:extLst>
              <a:ext uri="{FF2B5EF4-FFF2-40B4-BE49-F238E27FC236}">
                <a16:creationId xmlns:a16="http://schemas.microsoft.com/office/drawing/2014/main" id="{1A6F1663-25FE-0561-3E4E-354B84AF3163}"/>
              </a:ext>
            </a:extLst>
          </p:cNvPr>
          <p:cNvSpPr/>
          <p:nvPr/>
        </p:nvSpPr>
        <p:spPr>
          <a:xfrm rot="16842141">
            <a:off x="5796425" y="658144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1" name="アーチ 100">
            <a:extLst>
              <a:ext uri="{FF2B5EF4-FFF2-40B4-BE49-F238E27FC236}">
                <a16:creationId xmlns:a16="http://schemas.microsoft.com/office/drawing/2014/main" id="{A5452589-6492-89EF-6E4A-134EEB8D9340}"/>
              </a:ext>
            </a:extLst>
          </p:cNvPr>
          <p:cNvSpPr/>
          <p:nvPr/>
        </p:nvSpPr>
        <p:spPr>
          <a:xfrm rot="16842141">
            <a:off x="6099821" y="658144"/>
            <a:ext cx="33869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2" name="アーチ 101">
            <a:extLst>
              <a:ext uri="{FF2B5EF4-FFF2-40B4-BE49-F238E27FC236}">
                <a16:creationId xmlns:a16="http://schemas.microsoft.com/office/drawing/2014/main" id="{3AE41BD2-D9B7-8D00-E06F-9C82A600B6AE}"/>
              </a:ext>
            </a:extLst>
          </p:cNvPr>
          <p:cNvSpPr/>
          <p:nvPr/>
        </p:nvSpPr>
        <p:spPr>
          <a:xfrm rot="413176">
            <a:off x="6336928" y="993883"/>
            <a:ext cx="48688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3" name="アーチ 102">
            <a:extLst>
              <a:ext uri="{FF2B5EF4-FFF2-40B4-BE49-F238E27FC236}">
                <a16:creationId xmlns:a16="http://schemas.microsoft.com/office/drawing/2014/main" id="{3A0FEB68-9584-CB2E-B9B6-1C772C40CC86}"/>
              </a:ext>
            </a:extLst>
          </p:cNvPr>
          <p:cNvSpPr/>
          <p:nvPr/>
        </p:nvSpPr>
        <p:spPr>
          <a:xfrm rot="413176">
            <a:off x="6338341" y="1762240"/>
            <a:ext cx="483966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4" name="アーチ 103">
            <a:extLst>
              <a:ext uri="{FF2B5EF4-FFF2-40B4-BE49-F238E27FC236}">
                <a16:creationId xmlns:a16="http://schemas.microsoft.com/office/drawing/2014/main" id="{8A0ED9D8-8887-E812-3AC2-6E1DEBA54793}"/>
              </a:ext>
            </a:extLst>
          </p:cNvPr>
          <p:cNvSpPr/>
          <p:nvPr/>
        </p:nvSpPr>
        <p:spPr>
          <a:xfrm rot="413176">
            <a:off x="6313482" y="1377704"/>
            <a:ext cx="510420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5" name="アーチ 104">
            <a:extLst>
              <a:ext uri="{FF2B5EF4-FFF2-40B4-BE49-F238E27FC236}">
                <a16:creationId xmlns:a16="http://schemas.microsoft.com/office/drawing/2014/main" id="{F307C8BE-64F0-60EB-2EBA-18EFC7F1E486}"/>
              </a:ext>
            </a:extLst>
          </p:cNvPr>
          <p:cNvSpPr/>
          <p:nvPr/>
        </p:nvSpPr>
        <p:spPr>
          <a:xfrm rot="413176">
            <a:off x="6377075" y="2147806"/>
            <a:ext cx="447342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アーチ 105">
            <a:extLst>
              <a:ext uri="{FF2B5EF4-FFF2-40B4-BE49-F238E27FC236}">
                <a16:creationId xmlns:a16="http://schemas.microsoft.com/office/drawing/2014/main" id="{59A6D71F-2BEF-FB2E-3C47-BA8204ADA04A}"/>
              </a:ext>
            </a:extLst>
          </p:cNvPr>
          <p:cNvSpPr/>
          <p:nvPr/>
        </p:nvSpPr>
        <p:spPr>
          <a:xfrm rot="413176">
            <a:off x="6430301" y="2531968"/>
            <a:ext cx="393856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7" name="アーチ 106">
            <a:extLst>
              <a:ext uri="{FF2B5EF4-FFF2-40B4-BE49-F238E27FC236}">
                <a16:creationId xmlns:a16="http://schemas.microsoft.com/office/drawing/2014/main" id="{A491F644-9069-35DE-E14E-9463047DBFBC}"/>
              </a:ext>
            </a:extLst>
          </p:cNvPr>
          <p:cNvSpPr/>
          <p:nvPr/>
        </p:nvSpPr>
        <p:spPr>
          <a:xfrm rot="413176">
            <a:off x="6464709" y="2912136"/>
            <a:ext cx="359769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2309D0D6-6C8D-6E92-72CB-4490875EFFEB}"/>
              </a:ext>
            </a:extLst>
          </p:cNvPr>
          <p:cNvSpPr txBox="1"/>
          <p:nvPr/>
        </p:nvSpPr>
        <p:spPr>
          <a:xfrm rot="289478">
            <a:off x="5631798" y="1260220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如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BD9E104-C00E-CE1C-BF28-F27DF72AD23A}"/>
              </a:ext>
            </a:extLst>
          </p:cNvPr>
          <p:cNvSpPr txBox="1"/>
          <p:nvPr/>
        </p:nvSpPr>
        <p:spPr>
          <a:xfrm rot="289478">
            <a:off x="5669122" y="1653226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風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8FD56FC4-4698-79BD-6701-574965DC70BC}"/>
              </a:ext>
            </a:extLst>
          </p:cNvPr>
          <p:cNvSpPr txBox="1"/>
          <p:nvPr/>
        </p:nvSpPr>
        <p:spPr>
          <a:xfrm rot="289478">
            <a:off x="5725108" y="2046232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徐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B9886162-4DFE-F53B-B3CE-00ED59A3DAA9}"/>
              </a:ext>
            </a:extLst>
          </p:cNvPr>
          <p:cNvSpPr txBox="1"/>
          <p:nvPr/>
        </p:nvSpPr>
        <p:spPr>
          <a:xfrm rot="289478">
            <a:off x="5827745" y="2832244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林</a:t>
            </a: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2120F201-BFA6-7749-1E67-AC3F3562DBE0}"/>
              </a:ext>
            </a:extLst>
          </p:cNvPr>
          <p:cNvSpPr txBox="1"/>
          <p:nvPr/>
        </p:nvSpPr>
        <p:spPr>
          <a:xfrm rot="289478">
            <a:off x="5781094" y="2439238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如</a:t>
            </a: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EC5A88C-65FC-2543-1BAE-7996D84011EC}"/>
              </a:ext>
            </a:extLst>
          </p:cNvPr>
          <p:cNvSpPr txBox="1"/>
          <p:nvPr/>
        </p:nvSpPr>
        <p:spPr>
          <a:xfrm rot="289478">
            <a:off x="5781091" y="3225250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侵</a:t>
            </a: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23AC400B-AD4E-FE7A-F255-40718C54407F}"/>
              </a:ext>
            </a:extLst>
          </p:cNvPr>
          <p:cNvSpPr txBox="1"/>
          <p:nvPr/>
        </p:nvSpPr>
        <p:spPr>
          <a:xfrm rot="289478">
            <a:off x="5130273" y="871585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掠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41110C3-B618-3EB1-AF0E-93316F1DF77A}"/>
              </a:ext>
            </a:extLst>
          </p:cNvPr>
          <p:cNvSpPr txBox="1"/>
          <p:nvPr/>
        </p:nvSpPr>
        <p:spPr>
          <a:xfrm rot="289478">
            <a:off x="5074287" y="1264591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如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F57F44B3-52D7-65B8-2F84-364573A2369C}"/>
              </a:ext>
            </a:extLst>
          </p:cNvPr>
          <p:cNvSpPr txBox="1"/>
          <p:nvPr/>
        </p:nvSpPr>
        <p:spPr>
          <a:xfrm rot="289478">
            <a:off x="5111611" y="1657597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火</a:t>
            </a: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C22D9CA3-F7B4-58F9-4A85-C630C2E91CE5}"/>
              </a:ext>
            </a:extLst>
          </p:cNvPr>
          <p:cNvSpPr txBox="1"/>
          <p:nvPr/>
        </p:nvSpPr>
        <p:spPr>
          <a:xfrm rot="289478">
            <a:off x="5167597" y="2050603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不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5CBBFAD-4395-B42A-E414-3201F1516AA3}"/>
              </a:ext>
            </a:extLst>
          </p:cNvPr>
          <p:cNvSpPr txBox="1"/>
          <p:nvPr/>
        </p:nvSpPr>
        <p:spPr>
          <a:xfrm rot="289478">
            <a:off x="5270234" y="2836615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如</a:t>
            </a: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3BB43619-476F-EC9B-D81E-1E12CDE28765}"/>
              </a:ext>
            </a:extLst>
          </p:cNvPr>
          <p:cNvSpPr txBox="1"/>
          <p:nvPr/>
        </p:nvSpPr>
        <p:spPr>
          <a:xfrm rot="289478">
            <a:off x="5223583" y="2443609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動</a:t>
            </a: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7C9AA81-C472-5203-2D8B-EFCE942613F2}"/>
              </a:ext>
            </a:extLst>
          </p:cNvPr>
          <p:cNvSpPr txBox="1"/>
          <p:nvPr/>
        </p:nvSpPr>
        <p:spPr>
          <a:xfrm rot="289478">
            <a:off x="5223580" y="3229621"/>
            <a:ext cx="6443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rgbClr val="DEA900"/>
                </a:solidFill>
                <a:latin typeface="HGP行書体" panose="03000600000000000000" pitchFamily="66" charset="-128"/>
                <a:ea typeface="HGP行書体" panose="03000600000000000000" pitchFamily="66" charset="-128"/>
              </a:rPr>
              <a:t>山</a:t>
            </a:r>
          </a:p>
        </p:txBody>
      </p:sp>
      <p:sp>
        <p:nvSpPr>
          <p:cNvPr id="124" name="アーチ 123">
            <a:extLst>
              <a:ext uri="{FF2B5EF4-FFF2-40B4-BE49-F238E27FC236}">
                <a16:creationId xmlns:a16="http://schemas.microsoft.com/office/drawing/2014/main" id="{8728F148-44FA-BD5C-F797-01DF31D435D4}"/>
              </a:ext>
            </a:extLst>
          </p:cNvPr>
          <p:cNvSpPr/>
          <p:nvPr/>
        </p:nvSpPr>
        <p:spPr>
          <a:xfrm rot="413176">
            <a:off x="6466622" y="3295822"/>
            <a:ext cx="357515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26" name="アーチ 125">
            <a:extLst>
              <a:ext uri="{FF2B5EF4-FFF2-40B4-BE49-F238E27FC236}">
                <a16:creationId xmlns:a16="http://schemas.microsoft.com/office/drawing/2014/main" id="{BBB1AA34-FC8E-59C6-8F14-38F651A1958D}"/>
              </a:ext>
            </a:extLst>
          </p:cNvPr>
          <p:cNvSpPr/>
          <p:nvPr/>
        </p:nvSpPr>
        <p:spPr>
          <a:xfrm rot="413176">
            <a:off x="6418828" y="3682450"/>
            <a:ext cx="404334" cy="196670"/>
          </a:xfrm>
          <a:prstGeom prst="blockArc">
            <a:avLst>
              <a:gd name="adj1" fmla="val 10800000"/>
              <a:gd name="adj2" fmla="val 58862"/>
              <a:gd name="adj3" fmla="val 30068"/>
            </a:avLst>
          </a:prstGeom>
          <a:solidFill>
            <a:srgbClr val="FFDF79"/>
          </a:solidFill>
          <a:ln>
            <a:noFill/>
          </a:ln>
          <a:effectLst>
            <a:innerShdw blurRad="50800" dist="25400" dir="78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08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sx="113000" sy="113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10200000" sx="113000" sy="113000" algn="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233351" y="2229840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415593" y="1842589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788156" y="4195602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642407" y="2333209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17</Words>
  <Application>Microsoft Office PowerPoint</Application>
  <PresentationFormat>ワイド画面</PresentationFormat>
  <Paragraphs>17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HGP行書体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 竹端</cp:lastModifiedBy>
  <cp:revision>90</cp:revision>
  <dcterms:created xsi:type="dcterms:W3CDTF">2025-03-11T01:56:11Z</dcterms:created>
  <dcterms:modified xsi:type="dcterms:W3CDTF">2025-10-23T05:01:16Z</dcterms:modified>
</cp:coreProperties>
</file>