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9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24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91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47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58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08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62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8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86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82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06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5FA6-3BB9-47BA-8D81-299A75D1B58A}" type="datetimeFigureOut">
              <a:rPr kumimoji="1" lang="ja-JP" altLang="en-US" smtClean="0"/>
              <a:t>2025/3/14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方形/長方形 81"/>
          <p:cNvSpPr/>
          <p:nvPr/>
        </p:nvSpPr>
        <p:spPr>
          <a:xfrm>
            <a:off x="327381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2497015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327381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2497015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327381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>
            <a:off x="2497015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/>
          <p:cNvSpPr/>
          <p:nvPr/>
        </p:nvSpPr>
        <p:spPr>
          <a:xfrm>
            <a:off x="4666649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6823583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4666649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6823583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4666649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6823583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8980517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8980517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8980517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28" y="1268773"/>
            <a:ext cx="725339" cy="725339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159" y="1268773"/>
            <a:ext cx="725339" cy="725339"/>
          </a:xfrm>
          <a:prstGeom prst="rect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490" y="1268773"/>
            <a:ext cx="725339" cy="725339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4821" y="1268773"/>
            <a:ext cx="725339" cy="725339"/>
          </a:xfrm>
          <a:prstGeom prst="rect">
            <a:avLst/>
          </a:prstGeom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152" y="1268773"/>
            <a:ext cx="725339" cy="725339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6828" y="3427896"/>
            <a:ext cx="725339" cy="72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8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3033159" y="3258706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5194330" y="3258706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7355502" y="3258706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871988" y="3258706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9516674" y="3258706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3033159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5194330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7355502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87198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9516674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28" y="1268773"/>
            <a:ext cx="725339" cy="725339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159" y="1268773"/>
            <a:ext cx="725339" cy="725339"/>
          </a:xfrm>
          <a:prstGeom prst="rect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490" y="1268773"/>
            <a:ext cx="725339" cy="725339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4821" y="1268773"/>
            <a:ext cx="725339" cy="725339"/>
          </a:xfrm>
          <a:prstGeom prst="rect">
            <a:avLst/>
          </a:prstGeom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152" y="1268773"/>
            <a:ext cx="725339" cy="725339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6828" y="3427896"/>
            <a:ext cx="725339" cy="725339"/>
          </a:xfrm>
          <a:prstGeom prst="rect">
            <a:avLst/>
          </a:prstGeom>
        </p:spPr>
      </p:pic>
      <p:sp>
        <p:nvSpPr>
          <p:cNvPr id="33" name="正方形/長方形 32"/>
          <p:cNvSpPr/>
          <p:nvPr/>
        </p:nvSpPr>
        <p:spPr>
          <a:xfrm>
            <a:off x="3033159" y="5407331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5194330" y="5407331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7355502" y="5407331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871988" y="5407331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9516674" y="5407331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0659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1298977" y="1161246"/>
            <a:ext cx="4134118" cy="4134118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2715653" y="2273121"/>
            <a:ext cx="697201" cy="9659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2743556" y="2605716"/>
            <a:ext cx="389753" cy="53997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739000" y="1790163"/>
            <a:ext cx="697201" cy="9659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766903" y="2122758"/>
            <a:ext cx="389753" cy="53997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6620277" y="1161246"/>
            <a:ext cx="4134118" cy="4134118"/>
          </a:xfrm>
          <a:prstGeom prst="ellipse">
            <a:avLst/>
          </a:prstGeom>
          <a:solidFill>
            <a:srgbClr val="FF898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8036953" y="2273121"/>
            <a:ext cx="697201" cy="9659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8064856" y="2605716"/>
            <a:ext cx="389753" cy="53997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7060300" y="1790163"/>
            <a:ext cx="697201" cy="9659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7088203" y="2122758"/>
            <a:ext cx="389753" cy="53997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60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1298977" y="1161246"/>
            <a:ext cx="4134118" cy="41341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2715653" y="2273121"/>
            <a:ext cx="697201" cy="9659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2743556" y="2605716"/>
            <a:ext cx="389753" cy="53997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739000" y="1790163"/>
            <a:ext cx="697201" cy="9659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766903" y="2122758"/>
            <a:ext cx="389753" cy="53997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6620277" y="1161246"/>
            <a:ext cx="4134118" cy="41341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8036953" y="2273121"/>
            <a:ext cx="697201" cy="9659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8064856" y="2605716"/>
            <a:ext cx="389753" cy="53997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7060300" y="1790163"/>
            <a:ext cx="697201" cy="9659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7088203" y="2122758"/>
            <a:ext cx="389753" cy="53997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970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>
            <a:off x="1298977" y="1161246"/>
            <a:ext cx="4134118" cy="4134118"/>
          </a:xfrm>
          <a:prstGeom prst="ellipse">
            <a:avLst/>
          </a:prstGeom>
          <a:solidFill>
            <a:srgbClr val="00B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2715653" y="2273121"/>
            <a:ext cx="697201" cy="9659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2743556" y="2605716"/>
            <a:ext cx="389753" cy="53997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1739000" y="1790163"/>
            <a:ext cx="697201" cy="9659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1766903" y="2122758"/>
            <a:ext cx="389753" cy="53997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6620277" y="1161246"/>
            <a:ext cx="4134118" cy="4134118"/>
          </a:xfrm>
          <a:prstGeom prst="ellipse">
            <a:avLst/>
          </a:prstGeom>
          <a:solidFill>
            <a:srgbClr val="7030A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8036953" y="2273121"/>
            <a:ext cx="697201" cy="9659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8064856" y="2605716"/>
            <a:ext cx="389753" cy="53997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7060300" y="1790163"/>
            <a:ext cx="697201" cy="96591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7088203" y="2122758"/>
            <a:ext cx="389753" cy="53997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616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0</Words>
  <Application>Microsoft Office PowerPoint</Application>
  <PresentationFormat>ワイド画面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大洋</dc:creator>
  <cp:lastModifiedBy>大洋</cp:lastModifiedBy>
  <cp:revision>10</cp:revision>
  <dcterms:created xsi:type="dcterms:W3CDTF">2025-03-11T01:56:11Z</dcterms:created>
  <dcterms:modified xsi:type="dcterms:W3CDTF">2025-03-14T06:22:14Z</dcterms:modified>
</cp:coreProperties>
</file>