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58" r:id="rId5"/>
    <p:sldId id="263" r:id="rId6"/>
    <p:sldId id="265" r:id="rId7"/>
    <p:sldId id="264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2025/3/14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正方形/長方形 26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5585285"/>
            <a:ext cx="725339" cy="725339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5585285"/>
            <a:ext cx="725339" cy="725339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5585285"/>
            <a:ext cx="725339" cy="725339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5585285"/>
            <a:ext cx="725339" cy="725339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5585285"/>
            <a:ext cx="725339" cy="725339"/>
          </a:xfrm>
          <a:prstGeom prst="rect">
            <a:avLst/>
          </a:prstGeom>
        </p:spPr>
      </p:pic>
      <p:pic>
        <p:nvPicPr>
          <p:cNvPr id="26" name="図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1268773"/>
            <a:ext cx="725339" cy="725339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3432780"/>
            <a:ext cx="725339" cy="725339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5775" y="3432780"/>
            <a:ext cx="725339" cy="725339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426" y="3432780"/>
            <a:ext cx="725339" cy="725339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477" y="3432780"/>
            <a:ext cx="725339" cy="725339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6126" y="3432780"/>
            <a:ext cx="725339" cy="725339"/>
          </a:xfrm>
          <a:prstGeom prst="rect">
            <a:avLst/>
          </a:prstGeom>
        </p:spPr>
      </p:pic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828" y="1268773"/>
            <a:ext cx="725339" cy="725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853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53" y="992788"/>
            <a:ext cx="824355" cy="753433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261001">
            <a:off x="2933582" y="1338831"/>
            <a:ext cx="824355" cy="75343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00000">
            <a:off x="462354" y="3205681"/>
            <a:ext cx="824355" cy="753433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800000">
            <a:off x="2655910" y="3307204"/>
            <a:ext cx="824355" cy="753433"/>
          </a:xfrm>
          <a:prstGeom prst="rect">
            <a:avLst/>
          </a:prstGeom>
        </p:spPr>
      </p:pic>
      <p:pic>
        <p:nvPicPr>
          <p:cNvPr id="33" name="図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900000">
            <a:off x="4825183" y="3396182"/>
            <a:ext cx="824355" cy="753433"/>
          </a:xfrm>
          <a:prstGeom prst="rect">
            <a:avLst/>
          </a:prstGeom>
        </p:spPr>
      </p:pic>
      <p:pic>
        <p:nvPicPr>
          <p:cNvPr id="34" name="図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000000">
            <a:off x="7008136" y="3560387"/>
            <a:ext cx="824355" cy="753433"/>
          </a:xfrm>
          <a:prstGeom prst="rect">
            <a:avLst/>
          </a:prstGeom>
        </p:spPr>
      </p:pic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100000">
            <a:off x="9210184" y="3684203"/>
            <a:ext cx="824355" cy="753433"/>
          </a:xfrm>
          <a:prstGeom prst="rect">
            <a:avLst/>
          </a:prstGeom>
        </p:spPr>
      </p:pic>
      <p:pic>
        <p:nvPicPr>
          <p:cNvPr id="36" name="図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9380000">
            <a:off x="791711" y="5780847"/>
            <a:ext cx="824355" cy="753433"/>
          </a:xfrm>
          <a:prstGeom prst="rect">
            <a:avLst/>
          </a:prstGeom>
        </p:spPr>
      </p:pic>
      <p:pic>
        <p:nvPicPr>
          <p:cNvPr id="37" name="図 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480000">
            <a:off x="2947785" y="5867931"/>
            <a:ext cx="824355" cy="753433"/>
          </a:xfrm>
          <a:prstGeom prst="rect">
            <a:avLst/>
          </a:prstGeom>
        </p:spPr>
      </p:pic>
      <p:pic>
        <p:nvPicPr>
          <p:cNvPr id="38" name="図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580000">
            <a:off x="5103859" y="5925990"/>
            <a:ext cx="824355" cy="753433"/>
          </a:xfrm>
          <a:prstGeom prst="rect">
            <a:avLst/>
          </a:prstGeom>
        </p:spPr>
      </p:pic>
      <p:pic>
        <p:nvPicPr>
          <p:cNvPr id="39" name="図 3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680000">
            <a:off x="7335928" y="6030726"/>
            <a:ext cx="824355" cy="753433"/>
          </a:xfrm>
          <a:prstGeom prst="rect">
            <a:avLst/>
          </a:prstGeom>
        </p:spPr>
      </p:pic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780000">
            <a:off x="9568302" y="6133996"/>
            <a:ext cx="824355" cy="753433"/>
          </a:xfrm>
          <a:prstGeom prst="rect">
            <a:avLst/>
          </a:prstGeom>
        </p:spPr>
      </p:pic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620" y="1280873"/>
            <a:ext cx="824355" cy="753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25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正方形/長方形 80"/>
          <p:cNvSpPr/>
          <p:nvPr/>
        </p:nvSpPr>
        <p:spPr>
          <a:xfrm>
            <a:off x="327381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2497015" y="542400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327381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2497015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327381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2497015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4666649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823583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4666649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6823583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8980517" y="2706587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8980517" y="4870595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5196168" y="1122960"/>
            <a:ext cx="1069260" cy="10692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5" name="図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20515">
            <a:off x="972291" y="1315421"/>
            <a:ext cx="1008872" cy="856415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820515">
            <a:off x="705540" y="5465269"/>
            <a:ext cx="1008872" cy="843114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20515">
            <a:off x="2968913" y="5549233"/>
            <a:ext cx="1008872" cy="802186"/>
          </a:xfrm>
          <a:prstGeom prst="rect">
            <a:avLst/>
          </a:prstGeom>
        </p:spPr>
      </p:pic>
      <p:pic>
        <p:nvPicPr>
          <p:cNvPr id="29" name="図 2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820515">
            <a:off x="5218719" y="5629706"/>
            <a:ext cx="1008872" cy="742841"/>
          </a:xfrm>
          <a:prstGeom prst="rect">
            <a:avLst/>
          </a:prstGeom>
        </p:spPr>
      </p:pic>
      <p:pic>
        <p:nvPicPr>
          <p:cNvPr id="30" name="図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820515">
            <a:off x="7488537" y="5737715"/>
            <a:ext cx="1008872" cy="653823"/>
          </a:xfrm>
          <a:prstGeom prst="rect">
            <a:avLst/>
          </a:prstGeom>
        </p:spPr>
      </p:pic>
      <p:pic>
        <p:nvPicPr>
          <p:cNvPr id="31" name="図 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820515">
            <a:off x="9096614" y="5280819"/>
            <a:ext cx="1174629" cy="856415"/>
          </a:xfrm>
          <a:prstGeom prst="rect">
            <a:avLst/>
          </a:prstGeom>
        </p:spPr>
      </p:pic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55" y="1213821"/>
            <a:ext cx="1008872" cy="85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639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 rotWithShape="1">
          <a:blip r:embed="rId2"/>
          <a:srcRect b="28075"/>
          <a:stretch/>
        </p:blipFill>
        <p:spPr>
          <a:xfrm rot="18736250">
            <a:off x="3259751" y="-52734"/>
            <a:ext cx="753461" cy="4932608"/>
          </a:xfrm>
          <a:prstGeom prst="rect">
            <a:avLst/>
          </a:prstGeom>
        </p:spPr>
      </p:pic>
      <p:sp>
        <p:nvSpPr>
          <p:cNvPr id="8" name="円柱 7"/>
          <p:cNvSpPr/>
          <p:nvPr/>
        </p:nvSpPr>
        <p:spPr>
          <a:xfrm rot="7636004">
            <a:off x="5225026" y="4066379"/>
            <a:ext cx="430361" cy="251549"/>
          </a:xfrm>
          <a:prstGeom prst="can">
            <a:avLst>
              <a:gd name="adj" fmla="val 1141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円柱 9"/>
          <p:cNvSpPr/>
          <p:nvPr/>
        </p:nvSpPr>
        <p:spPr>
          <a:xfrm rot="7636004">
            <a:off x="4968028" y="4188442"/>
            <a:ext cx="1127405" cy="196858"/>
          </a:xfrm>
          <a:prstGeom prst="can">
            <a:avLst>
              <a:gd name="adj" fmla="val 50000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0" y="12879"/>
            <a:ext cx="1223493" cy="6858000"/>
          </a:xfrm>
          <a:prstGeom prst="moon">
            <a:avLst>
              <a:gd name="adj" fmla="val 54424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月 3"/>
          <p:cNvSpPr/>
          <p:nvPr/>
        </p:nvSpPr>
        <p:spPr>
          <a:xfrm>
            <a:off x="360608" y="13058"/>
            <a:ext cx="875764" cy="6858000"/>
          </a:xfrm>
          <a:prstGeom prst="moon">
            <a:avLst>
              <a:gd name="adj" fmla="val 3561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円柱 15"/>
          <p:cNvSpPr/>
          <p:nvPr/>
        </p:nvSpPr>
        <p:spPr>
          <a:xfrm rot="7636004">
            <a:off x="6018529" y="3962507"/>
            <a:ext cx="430361" cy="1666811"/>
          </a:xfrm>
          <a:prstGeom prst="can">
            <a:avLst>
              <a:gd name="adj" fmla="val 11415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ひし形 11"/>
          <p:cNvSpPr/>
          <p:nvPr/>
        </p:nvSpPr>
        <p:spPr>
          <a:xfrm rot="18217126">
            <a:off x="5616210" y="43432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ひし形 12"/>
          <p:cNvSpPr/>
          <p:nvPr/>
        </p:nvSpPr>
        <p:spPr>
          <a:xfrm rot="18217126">
            <a:off x="5761172" y="444799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ひし形 13"/>
          <p:cNvSpPr/>
          <p:nvPr/>
        </p:nvSpPr>
        <p:spPr>
          <a:xfrm rot="18217126">
            <a:off x="5906134" y="455753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ひし形 14"/>
          <p:cNvSpPr/>
          <p:nvPr/>
        </p:nvSpPr>
        <p:spPr>
          <a:xfrm rot="18217126">
            <a:off x="6051096" y="4662312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ひし形 16"/>
          <p:cNvSpPr/>
          <p:nvPr/>
        </p:nvSpPr>
        <p:spPr>
          <a:xfrm rot="18217126">
            <a:off x="6196058" y="4781381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ひし形 17"/>
          <p:cNvSpPr/>
          <p:nvPr/>
        </p:nvSpPr>
        <p:spPr>
          <a:xfrm rot="18217126">
            <a:off x="6341020" y="4890924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ひし形 18"/>
          <p:cNvSpPr/>
          <p:nvPr/>
        </p:nvSpPr>
        <p:spPr>
          <a:xfrm rot="18217126">
            <a:off x="6485982" y="5000468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ひし形 19"/>
          <p:cNvSpPr/>
          <p:nvPr/>
        </p:nvSpPr>
        <p:spPr>
          <a:xfrm rot="18217126">
            <a:off x="6630946" y="5114773"/>
            <a:ext cx="238125" cy="122166"/>
          </a:xfrm>
          <a:prstGeom prst="diamond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0206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21000000" flipH="1">
            <a:off x="12038558" y="572251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月 1"/>
          <p:cNvSpPr/>
          <p:nvPr/>
        </p:nvSpPr>
        <p:spPr>
          <a:xfrm>
            <a:off x="2422919" y="554149"/>
            <a:ext cx="1004105" cy="4984124"/>
          </a:xfrm>
          <a:prstGeom prst="moon">
            <a:avLst>
              <a:gd name="adj" fmla="val 21698"/>
            </a:avLst>
          </a:prstGeom>
          <a:solidFill>
            <a:schemeClr val="accent4">
              <a:lumMod val="7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月 2"/>
          <p:cNvSpPr/>
          <p:nvPr/>
        </p:nvSpPr>
        <p:spPr>
          <a:xfrm>
            <a:off x="2604188" y="554149"/>
            <a:ext cx="841886" cy="4984124"/>
          </a:xfrm>
          <a:prstGeom prst="moon">
            <a:avLst>
              <a:gd name="adj" fmla="val 13325"/>
            </a:avLst>
          </a:prstGeom>
          <a:solidFill>
            <a:schemeClr val="accent4">
              <a:lumMod val="5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/>
          <p:cNvCxnSpPr>
            <a:stCxn id="3" idx="0"/>
            <a:endCxn id="2" idx="2"/>
          </p:cNvCxnSpPr>
          <p:nvPr/>
        </p:nvCxnSpPr>
        <p:spPr>
          <a:xfrm flipH="1">
            <a:off x="3427024" y="554149"/>
            <a:ext cx="19050" cy="4984124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/>
          <p:cNvSpPr/>
          <p:nvPr/>
        </p:nvSpPr>
        <p:spPr>
          <a:xfrm>
            <a:off x="622300" y="3001056"/>
            <a:ext cx="4493019" cy="9774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/>
          <p:cNvSpPr/>
          <p:nvPr/>
        </p:nvSpPr>
        <p:spPr>
          <a:xfrm rot="16200000">
            <a:off x="171450" y="2735061"/>
            <a:ext cx="279400" cy="622300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平行四辺形 14"/>
          <p:cNvSpPr/>
          <p:nvPr/>
        </p:nvSpPr>
        <p:spPr>
          <a:xfrm>
            <a:off x="5098656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平行四辺形 15"/>
          <p:cNvSpPr/>
          <p:nvPr/>
        </p:nvSpPr>
        <p:spPr>
          <a:xfrm>
            <a:off x="5274363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平行四辺形 16"/>
          <p:cNvSpPr/>
          <p:nvPr/>
        </p:nvSpPr>
        <p:spPr>
          <a:xfrm>
            <a:off x="5453291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平行四辺形 17"/>
          <p:cNvSpPr/>
          <p:nvPr/>
        </p:nvSpPr>
        <p:spPr>
          <a:xfrm>
            <a:off x="5628998" y="2812345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平行四辺形 18"/>
          <p:cNvSpPr/>
          <p:nvPr/>
        </p:nvSpPr>
        <p:spPr>
          <a:xfrm flipV="1">
            <a:off x="5098656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平行四辺形 19"/>
          <p:cNvSpPr/>
          <p:nvPr/>
        </p:nvSpPr>
        <p:spPr>
          <a:xfrm flipV="1">
            <a:off x="5274363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平行四辺形 20"/>
          <p:cNvSpPr/>
          <p:nvPr/>
        </p:nvSpPr>
        <p:spPr>
          <a:xfrm flipV="1">
            <a:off x="5453291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平行四辺形 21"/>
          <p:cNvSpPr/>
          <p:nvPr/>
        </p:nvSpPr>
        <p:spPr>
          <a:xfrm flipV="1">
            <a:off x="5628998" y="3048681"/>
            <a:ext cx="289319" cy="236336"/>
          </a:xfrm>
          <a:prstGeom prst="parallelogram">
            <a:avLst>
              <a:gd name="adj" fmla="val 48046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0672168" y="554149"/>
            <a:ext cx="1224000" cy="5022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600000" flipH="1">
            <a:off x="12026954" y="30312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02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800000" flipH="1">
            <a:off x="11641410" y="718704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338668" y="845159"/>
            <a:ext cx="1818000" cy="442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8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1800000" flipH="1">
            <a:off x="11640613" y="288463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/>
          <p:cNvCxnSpPr/>
          <p:nvPr/>
        </p:nvCxnSpPr>
        <p:spPr>
          <a:xfrm rot="20400000" flipH="1">
            <a:off x="4992606" y="609947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00" y="658061"/>
            <a:ext cx="1468800" cy="4777539"/>
          </a:xfrm>
          <a:prstGeom prst="rect">
            <a:avLst/>
          </a:prstGeom>
        </p:spPr>
      </p:pic>
      <p:pic>
        <p:nvPicPr>
          <p:cNvPr id="27" name="図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27489" y="2777964"/>
            <a:ext cx="6011177" cy="536494"/>
          </a:xfrm>
          <a:prstGeom prst="rect">
            <a:avLst/>
          </a:prstGeom>
        </p:spPr>
      </p:pic>
      <p:cxnSp>
        <p:nvCxnSpPr>
          <p:cNvPr id="28" name="直線コネクタ 27"/>
          <p:cNvCxnSpPr/>
          <p:nvPr/>
        </p:nvCxnSpPr>
        <p:spPr>
          <a:xfrm rot="1200000" flipH="1">
            <a:off x="4965754" y="2955072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8723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線コネクタ 32"/>
          <p:cNvCxnSpPr/>
          <p:nvPr/>
        </p:nvCxnSpPr>
        <p:spPr>
          <a:xfrm rot="19200000" flipH="1">
            <a:off x="5131162" y="845052"/>
            <a:ext cx="9525" cy="2492062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図 2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2131826" y="1120806"/>
            <a:ext cx="2358000" cy="3888000"/>
          </a:xfrm>
          <a:prstGeom prst="rect">
            <a:avLst/>
          </a:prstGeom>
        </p:spPr>
      </p:pic>
      <p:pic>
        <p:nvPicPr>
          <p:cNvPr id="24" name="図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11" y="2777964"/>
            <a:ext cx="6011177" cy="536494"/>
          </a:xfrm>
          <a:prstGeom prst="rect">
            <a:avLst/>
          </a:prstGeom>
        </p:spPr>
      </p:pic>
      <p:cxnSp>
        <p:nvCxnSpPr>
          <p:cNvPr id="34" name="直線コネクタ 33"/>
          <p:cNvCxnSpPr/>
          <p:nvPr/>
        </p:nvCxnSpPr>
        <p:spPr>
          <a:xfrm rot="2400000" flipH="1">
            <a:off x="5130140" y="2758125"/>
            <a:ext cx="9513" cy="248887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図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511" y="2777964"/>
            <a:ext cx="6011177" cy="5364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25326" y="513409"/>
            <a:ext cx="1146147" cy="510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0046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36</cp:revision>
  <dcterms:created xsi:type="dcterms:W3CDTF">2025-03-11T01:56:11Z</dcterms:created>
  <dcterms:modified xsi:type="dcterms:W3CDTF">2025-03-14T07:28:32Z</dcterms:modified>
</cp:coreProperties>
</file>