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4666649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6823583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10</cp:revision>
  <dcterms:created xsi:type="dcterms:W3CDTF">2025-03-11T01:56:11Z</dcterms:created>
  <dcterms:modified xsi:type="dcterms:W3CDTF">2025-03-13T04:09:28Z</dcterms:modified>
</cp:coreProperties>
</file>