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4666649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6823583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59" y="1268773"/>
            <a:ext cx="725339" cy="725339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490" y="1268773"/>
            <a:ext cx="725339" cy="72533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821" y="1268773"/>
            <a:ext cx="725339" cy="725339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52" y="1268773"/>
            <a:ext cx="725339" cy="725339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28" y="3427896"/>
            <a:ext cx="725339" cy="7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298977" y="1161246"/>
            <a:ext cx="4134118" cy="413411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156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7435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90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669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620277" y="1161246"/>
            <a:ext cx="4134118" cy="4134118"/>
          </a:xfrm>
          <a:prstGeom prst="ellipse">
            <a:avLst/>
          </a:prstGeom>
          <a:solidFill>
            <a:srgbClr val="FF898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0369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48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603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882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60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298977" y="1161246"/>
            <a:ext cx="4134118" cy="4134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156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7435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90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669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620277" y="1161246"/>
            <a:ext cx="4134118" cy="41341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0369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48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603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882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97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298977" y="1161246"/>
            <a:ext cx="4134118" cy="41341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156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7435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90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669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620277" y="1161246"/>
            <a:ext cx="4134118" cy="4134118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0369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48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603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882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61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9</cp:revision>
  <dcterms:created xsi:type="dcterms:W3CDTF">2025-03-11T01:56:11Z</dcterms:created>
  <dcterms:modified xsi:type="dcterms:W3CDTF">2025-03-13T04:08:41Z</dcterms:modified>
</cp:coreProperties>
</file>