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2025/3/13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5585285"/>
            <a:ext cx="725339" cy="72533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5585285"/>
            <a:ext cx="725339" cy="72533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5585285"/>
            <a:ext cx="725339" cy="725339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5585285"/>
            <a:ext cx="725339" cy="72533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5585285"/>
            <a:ext cx="725339" cy="725339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1268773"/>
            <a:ext cx="725339" cy="72533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3432780"/>
            <a:ext cx="725339" cy="72533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3432780"/>
            <a:ext cx="725339" cy="72533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3432780"/>
            <a:ext cx="725339" cy="72533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3432780"/>
            <a:ext cx="725339" cy="72533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3432780"/>
            <a:ext cx="725339" cy="7253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5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3" y="992788"/>
            <a:ext cx="824355" cy="75343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61001">
            <a:off x="2933582" y="1338831"/>
            <a:ext cx="824355" cy="75343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62354" y="3205681"/>
            <a:ext cx="824355" cy="75343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2655910" y="3307204"/>
            <a:ext cx="824355" cy="75343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4825183" y="3396182"/>
            <a:ext cx="824355" cy="75343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0">
            <a:off x="7008136" y="3560387"/>
            <a:ext cx="824355" cy="753433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0000">
            <a:off x="9210184" y="3684203"/>
            <a:ext cx="824355" cy="753433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80000">
            <a:off x="791711" y="5780847"/>
            <a:ext cx="824355" cy="753433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80000">
            <a:off x="2947785" y="5867931"/>
            <a:ext cx="824355" cy="753433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580000">
            <a:off x="5103859" y="5925990"/>
            <a:ext cx="824355" cy="75343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80000">
            <a:off x="7335928" y="6030726"/>
            <a:ext cx="824355" cy="75343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80000">
            <a:off x="9568302" y="6133996"/>
            <a:ext cx="824355" cy="753433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0" y="1280873"/>
            <a:ext cx="824355" cy="7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075"/>
          <a:stretch/>
        </p:blipFill>
        <p:spPr>
          <a:xfrm rot="18736250">
            <a:off x="3259751" y="-52734"/>
            <a:ext cx="753461" cy="4932608"/>
          </a:xfrm>
          <a:prstGeom prst="rect">
            <a:avLst/>
          </a:prstGeom>
        </p:spPr>
      </p:pic>
      <p:sp>
        <p:nvSpPr>
          <p:cNvPr id="8" name="円柱 7"/>
          <p:cNvSpPr/>
          <p:nvPr/>
        </p:nvSpPr>
        <p:spPr>
          <a:xfrm rot="7636004">
            <a:off x="5225026" y="4066379"/>
            <a:ext cx="430361" cy="251549"/>
          </a:xfrm>
          <a:prstGeom prst="can">
            <a:avLst>
              <a:gd name="adj" fmla="val 114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 rot="7636004">
            <a:off x="4968028" y="4188442"/>
            <a:ext cx="1127405" cy="196858"/>
          </a:xfrm>
          <a:prstGeom prst="can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0" y="12879"/>
            <a:ext cx="1223493" cy="6858000"/>
          </a:xfrm>
          <a:prstGeom prst="moon">
            <a:avLst>
              <a:gd name="adj" fmla="val 544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月 3"/>
          <p:cNvSpPr/>
          <p:nvPr/>
        </p:nvSpPr>
        <p:spPr>
          <a:xfrm>
            <a:off x="360608" y="13058"/>
            <a:ext cx="875764" cy="6858000"/>
          </a:xfrm>
          <a:prstGeom prst="moon">
            <a:avLst>
              <a:gd name="adj" fmla="val 3561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/>
          <p:cNvSpPr/>
          <p:nvPr/>
        </p:nvSpPr>
        <p:spPr>
          <a:xfrm rot="7636004">
            <a:off x="6018529" y="3962507"/>
            <a:ext cx="430361" cy="1666811"/>
          </a:xfrm>
          <a:prstGeom prst="can">
            <a:avLst>
              <a:gd name="adj" fmla="val 114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ひし形 11"/>
          <p:cNvSpPr/>
          <p:nvPr/>
        </p:nvSpPr>
        <p:spPr>
          <a:xfrm rot="18217126">
            <a:off x="5616210" y="43432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ひし形 12"/>
          <p:cNvSpPr/>
          <p:nvPr/>
        </p:nvSpPr>
        <p:spPr>
          <a:xfrm rot="18217126">
            <a:off x="5761172" y="444799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ひし形 13"/>
          <p:cNvSpPr/>
          <p:nvPr/>
        </p:nvSpPr>
        <p:spPr>
          <a:xfrm rot="18217126">
            <a:off x="5906134" y="455753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ひし形 14"/>
          <p:cNvSpPr/>
          <p:nvPr/>
        </p:nvSpPr>
        <p:spPr>
          <a:xfrm rot="18217126">
            <a:off x="6051096" y="46623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/>
          <p:cNvSpPr/>
          <p:nvPr/>
        </p:nvSpPr>
        <p:spPr>
          <a:xfrm rot="18217126">
            <a:off x="6196058" y="4781381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ひし形 17"/>
          <p:cNvSpPr/>
          <p:nvPr/>
        </p:nvSpPr>
        <p:spPr>
          <a:xfrm rot="18217126">
            <a:off x="6341020" y="489092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ひし形 18"/>
          <p:cNvSpPr/>
          <p:nvPr/>
        </p:nvSpPr>
        <p:spPr>
          <a:xfrm rot="18217126">
            <a:off x="6485982" y="5000468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ひし形 19"/>
          <p:cNvSpPr/>
          <p:nvPr/>
        </p:nvSpPr>
        <p:spPr>
          <a:xfrm rot="18217126">
            <a:off x="6630946" y="511477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206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27</cp:revision>
  <dcterms:created xsi:type="dcterms:W3CDTF">2025-03-11T01:56:11Z</dcterms:created>
  <dcterms:modified xsi:type="dcterms:W3CDTF">2025-03-13T05:51:39Z</dcterms:modified>
</cp:coreProperties>
</file>