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AFA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2025/6/3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2207" cy="5724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297" y="3414078"/>
            <a:ext cx="752207" cy="5724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684" y="3309238"/>
            <a:ext cx="752207" cy="5724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25" y="3219366"/>
            <a:ext cx="752207" cy="572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352" y="3369097"/>
            <a:ext cx="752207" cy="5724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653" y="3549209"/>
            <a:ext cx="752207" cy="5724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451" y="1351405"/>
            <a:ext cx="752207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548" y="1351405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 rot="19800000">
            <a:off x="-40244" y="1631606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1800000" flipH="1">
            <a:off x="897768" y="1631605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055434" y="5185752"/>
            <a:ext cx="3812146" cy="7469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2274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094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43866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46656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26" y="1488358"/>
            <a:ext cx="5840474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9" name="円/楕円 18"/>
          <p:cNvSpPr/>
          <p:nvPr/>
        </p:nvSpPr>
        <p:spPr>
          <a:xfrm>
            <a:off x="829533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850353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971125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73915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/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0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21</cp:revision>
  <dcterms:created xsi:type="dcterms:W3CDTF">2025-03-11T01:56:11Z</dcterms:created>
  <dcterms:modified xsi:type="dcterms:W3CDTF">2025-06-03T03:38:51Z</dcterms:modified>
</cp:coreProperties>
</file>