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1" r:id="rId5"/>
    <p:sldId id="258" r:id="rId6"/>
    <p:sldId id="259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DBDBDB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262987" y="1926670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1711403" y="1926670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3159822" y="1926670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325324" y="1992475"/>
            <a:ext cx="709251" cy="7092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774652" y="1992475"/>
            <a:ext cx="709251" cy="70925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569" y="1961885"/>
            <a:ext cx="768163" cy="762066"/>
          </a:xfrm>
          <a:prstGeom prst="rtTriangle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3194491" y="1965060"/>
            <a:ext cx="762066" cy="762066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アーチ 73"/>
          <p:cNvSpPr/>
          <p:nvPr/>
        </p:nvSpPr>
        <p:spPr>
          <a:xfrm>
            <a:off x="437344" y="3165824"/>
            <a:ext cx="11700149" cy="6216631"/>
          </a:xfrm>
          <a:prstGeom prst="blockArc">
            <a:avLst>
              <a:gd name="adj1" fmla="val 10800000"/>
              <a:gd name="adj2" fmla="val 24440"/>
              <a:gd name="adj3" fmla="val 4493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5000000"/>
            </a:lightRig>
          </a:scene3d>
          <a:sp3d>
            <a:bevelT w="317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アーチ 74"/>
          <p:cNvSpPr/>
          <p:nvPr/>
        </p:nvSpPr>
        <p:spPr>
          <a:xfrm>
            <a:off x="2969772" y="5685705"/>
            <a:ext cx="6245215" cy="1187743"/>
          </a:xfrm>
          <a:prstGeom prst="blockArc">
            <a:avLst>
              <a:gd name="adj1" fmla="val 10772718"/>
              <a:gd name="adj2" fmla="val 19318"/>
              <a:gd name="adj3" fmla="val 2492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127000" dist="254000" dir="189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円柱 75"/>
          <p:cNvSpPr/>
          <p:nvPr/>
        </p:nvSpPr>
        <p:spPr>
          <a:xfrm>
            <a:off x="2509468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柱 76"/>
          <p:cNvSpPr/>
          <p:nvPr/>
        </p:nvSpPr>
        <p:spPr>
          <a:xfrm>
            <a:off x="9216717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柱 77"/>
          <p:cNvSpPr/>
          <p:nvPr/>
        </p:nvSpPr>
        <p:spPr>
          <a:xfrm>
            <a:off x="385091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柱 78"/>
          <p:cNvSpPr/>
          <p:nvPr/>
        </p:nvSpPr>
        <p:spPr>
          <a:xfrm>
            <a:off x="787526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柱 79"/>
          <p:cNvSpPr/>
          <p:nvPr/>
        </p:nvSpPr>
        <p:spPr>
          <a:xfrm>
            <a:off x="519236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柱 80"/>
          <p:cNvSpPr/>
          <p:nvPr/>
        </p:nvSpPr>
        <p:spPr>
          <a:xfrm>
            <a:off x="653381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アーチ 81"/>
          <p:cNvSpPr/>
          <p:nvPr/>
        </p:nvSpPr>
        <p:spPr>
          <a:xfrm>
            <a:off x="2498902" y="4841815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円柱 82"/>
          <p:cNvSpPr/>
          <p:nvPr/>
        </p:nvSpPr>
        <p:spPr>
          <a:xfrm>
            <a:off x="2507959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柱 83"/>
          <p:cNvSpPr/>
          <p:nvPr/>
        </p:nvSpPr>
        <p:spPr>
          <a:xfrm>
            <a:off x="9215210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柱 84"/>
          <p:cNvSpPr/>
          <p:nvPr/>
        </p:nvSpPr>
        <p:spPr>
          <a:xfrm>
            <a:off x="384940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柱 85"/>
          <p:cNvSpPr/>
          <p:nvPr/>
        </p:nvSpPr>
        <p:spPr>
          <a:xfrm>
            <a:off x="787375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柱 86"/>
          <p:cNvSpPr/>
          <p:nvPr/>
        </p:nvSpPr>
        <p:spPr>
          <a:xfrm>
            <a:off x="519085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柱 87"/>
          <p:cNvSpPr/>
          <p:nvPr/>
        </p:nvSpPr>
        <p:spPr>
          <a:xfrm>
            <a:off x="653230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アーチ 88"/>
          <p:cNvSpPr/>
          <p:nvPr/>
        </p:nvSpPr>
        <p:spPr>
          <a:xfrm>
            <a:off x="2498902" y="2573847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7284" r="20510"/>
          <a:stretch/>
        </p:blipFill>
        <p:spPr>
          <a:xfrm>
            <a:off x="2397339" y="-1101501"/>
            <a:ext cx="7300453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424" y="1496679"/>
            <a:ext cx="1463167" cy="193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5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4688943" y="5254201"/>
            <a:ext cx="2801152" cy="10495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11" y="3986719"/>
            <a:ext cx="2826000" cy="1363048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>
          <a:xfrm rot="4505116">
            <a:off x="5095270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4505116">
            <a:off x="5095270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4505116">
            <a:off x="5095270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4505116">
            <a:off x="5095270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4505116">
            <a:off x="5095270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4505116">
            <a:off x="5095270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4505116">
            <a:off x="5095270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17094884" flipH="1">
            <a:off x="6642456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 rot="17094884" flipH="1">
            <a:off x="6642456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17094884" flipH="1">
            <a:off x="6642456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17094884" flipH="1">
            <a:off x="6642456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17094884" flipH="1">
            <a:off x="6642456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 rot="17094884" flipH="1">
            <a:off x="6642456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17094884" flipH="1">
            <a:off x="6642456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5915592" y="1706308"/>
            <a:ext cx="344478" cy="28537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5894294" y="4451561"/>
            <a:ext cx="412219" cy="244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444116" y="3124197"/>
            <a:ext cx="1327580" cy="65229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36" y="1906534"/>
            <a:ext cx="1350000" cy="1270046"/>
          </a:xfrm>
          <a:prstGeom prst="rect">
            <a:avLst/>
          </a:prstGeom>
        </p:spPr>
      </p:pic>
      <p:sp>
        <p:nvSpPr>
          <p:cNvPr id="23" name="円/楕円 22"/>
          <p:cNvSpPr/>
          <p:nvPr/>
        </p:nvSpPr>
        <p:spPr>
          <a:xfrm>
            <a:off x="6014757" y="1252419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4505116">
            <a:off x="5643180" y="116898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4505116">
            <a:off x="5643180" y="135975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4505116">
            <a:off x="5643180" y="1550533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4505116">
            <a:off x="5643180" y="174130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4505116">
            <a:off x="5643180" y="193208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4505116">
            <a:off x="5643180" y="212286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4505116">
            <a:off x="5643180" y="2313635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7094884" flipH="1">
            <a:off x="6394456" y="116898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7094884" flipH="1">
            <a:off x="6394456" y="135877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7094884" flipH="1">
            <a:off x="6394456" y="154856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7094884" flipH="1">
            <a:off x="6394456" y="1738356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7094884" flipH="1">
            <a:off x="6394456" y="192814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7094884" flipH="1">
            <a:off x="6394456" y="211794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7094884" flipH="1">
            <a:off x="6394456" y="230773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016296" y="1310420"/>
            <a:ext cx="163262" cy="13525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997305" y="2591436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5639049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105631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327363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6113261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17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119435" y="4015653"/>
            <a:ext cx="1251064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52043" y="4015653"/>
            <a:ext cx="1273267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04317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366854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06" y="3133608"/>
            <a:ext cx="4230000" cy="903961"/>
          </a:xfrm>
          <a:prstGeom prst="rect">
            <a:avLst/>
          </a:prstGeom>
        </p:spPr>
      </p:pic>
      <p:sp>
        <p:nvSpPr>
          <p:cNvPr id="59" name="正方形/長方形 58"/>
          <p:cNvSpPr/>
          <p:nvPr/>
        </p:nvSpPr>
        <p:spPr>
          <a:xfrm rot="5160000" flipV="1">
            <a:off x="3894293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 rot="5220000" flipV="1">
            <a:off x="4401552" y="2346167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 rot="5280000" flipV="1">
            <a:off x="4908806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 rot="5580000" flipV="1">
            <a:off x="7445062" y="2346168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 rot="5520000" flipV="1">
            <a:off x="6937808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 rot="5640000" flipV="1">
            <a:off x="7952324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16440000">
            <a:off x="359858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16380000">
            <a:off x="4110661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320000">
            <a:off x="4622735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5646883" y="3012542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020000">
            <a:off x="7183105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60000">
            <a:off x="5134809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140000">
            <a:off x="615895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080000">
            <a:off x="6671031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5960000">
            <a:off x="7695182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 rot="5400000">
            <a:off x="6036069" y="354764"/>
            <a:ext cx="244277" cy="4736390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>
            <a:reflection blurRad="127000" stA="80000" endPos="50000" dir="5400000" sy="-100000" algn="bl" rotWithShape="0"/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4973610" y="2490576"/>
            <a:ext cx="2367142" cy="6911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 rot="5400000">
            <a:off x="8368902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 rot="5400000">
            <a:off x="3616291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44" y="1641044"/>
            <a:ext cx="2390732" cy="889706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>
          <a:xfrm>
            <a:off x="5146217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861413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613744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 rot="5460000" flipV="1">
            <a:off x="6303182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 rot="5160000" flipV="1">
            <a:off x="4797698" y="1269537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 rot="5520000" flipV="1">
            <a:off x="6604277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 rot="5220000" flipV="1">
            <a:off x="5098797" y="1269624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 rot="5280000" flipV="1">
            <a:off x="5399894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 rot="5340000" flipV="1">
            <a:off x="5700990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 rot="5580000" flipV="1">
            <a:off x="6905375" y="126962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 rot="5400000" flipV="1">
            <a:off x="6002086" y="1299231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 rot="5640000" flipV="1">
            <a:off x="7206475" y="1269535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6140000">
            <a:off x="612618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16440000">
            <a:off x="461358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6080000">
            <a:off x="642870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 rot="16380000">
            <a:off x="491610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6320000">
            <a:off x="521862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6260000">
            <a:off x="552114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16020000">
            <a:off x="673122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16200000">
            <a:off x="5823665" y="1789383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15960000">
            <a:off x="7033747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 rot="5400000">
            <a:off x="6009006" y="174922"/>
            <a:ext cx="244277" cy="2809086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>
            <a:reflection blurRad="127000" stA="80000" endPos="50000" dir="5400000" sy="-100000" algn="bl" rotWithShape="0"/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 rot="5400000">
            <a:off x="7400492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 rot="5400000">
            <a:off x="4552881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5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3574204" y="5120640"/>
            <a:ext cx="5137266" cy="11897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699358" y="349135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 rot="4505116">
            <a:off x="4237939" y="-37673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rot="4505116">
            <a:off x="4237938" y="668298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4505116">
            <a:off x="4237939" y="1374269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4505116">
            <a:off x="4237939" y="2080240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4505116">
            <a:off x="4237939" y="2786211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rot="4505116">
            <a:off x="4237939" y="349218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rot="4505116">
            <a:off x="4237939" y="419815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7094884" flipH="1">
            <a:off x="7178262" y="-4317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17094884" flipH="1">
            <a:off x="7178261" y="662794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7094884" flipH="1">
            <a:off x="7178262" y="1368765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7094884" flipH="1">
            <a:off x="7178262" y="207473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7094884" flipH="1">
            <a:off x="7178262" y="278070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7094884" flipH="1">
            <a:off x="7178262" y="3486678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7094884" flipH="1">
            <a:off x="7178262" y="419265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752138" y="551838"/>
            <a:ext cx="631767" cy="52338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699358" y="5478090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25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3228994" y="1079499"/>
            <a:ext cx="5760000" cy="4760191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80000">
            <a:off x="3339724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20000">
            <a:off x="4100206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60000">
            <a:off x="4910564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-180000">
            <a:off x="8035619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-120000">
            <a:off x="7275138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-60000">
            <a:off x="6464780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687672" y="2015835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21240000" flipV="1">
            <a:off x="3368252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21360000" flipV="1">
            <a:off x="4097054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21480000" flipV="1">
            <a:off x="4908986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360000" flipV="1">
            <a:off x="8007091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240000" flipV="1">
            <a:off x="7278290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120000" flipV="1">
            <a:off x="6466357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flipV="1">
            <a:off x="5687672" y="6604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5400000">
            <a:off x="5772725" y="-927732"/>
            <a:ext cx="631767" cy="5579308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>
            <a:reflection blurRad="127000" stA="80000" endPos="50000" dir="5400000" sy="-100000" algn="bl" rotWithShape="0"/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 rot="5400000">
            <a:off x="8451677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 rot="5400000">
            <a:off x="2933891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6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31" y="578873"/>
            <a:ext cx="5730737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94" y="4395878"/>
            <a:ext cx="1402202" cy="1891448"/>
          </a:xfrm>
          <a:prstGeom prst="rect">
            <a:avLst/>
          </a:prstGeom>
          <a:ln>
            <a:noFill/>
          </a:ln>
          <a:effectLst>
            <a:outerShdw blurRad="190500" dist="190500" dir="108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1400000"/>
            </a:lightRig>
          </a:scene3d>
          <a:sp3d prstMaterial="matte">
            <a:bevelT w="381000" h="635000"/>
          </a:sp3d>
        </p:spPr>
      </p:pic>
      <p:sp>
        <p:nvSpPr>
          <p:cNvPr id="2" name="雲 1"/>
          <p:cNvSpPr/>
          <p:nvPr/>
        </p:nvSpPr>
        <p:spPr>
          <a:xfrm>
            <a:off x="5771212" y="599608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雲 4"/>
          <p:cNvSpPr/>
          <p:nvPr/>
        </p:nvSpPr>
        <p:spPr>
          <a:xfrm>
            <a:off x="5563848" y="1146746"/>
            <a:ext cx="776992" cy="906905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雲 5"/>
          <p:cNvSpPr/>
          <p:nvPr/>
        </p:nvSpPr>
        <p:spPr>
          <a:xfrm>
            <a:off x="6028382" y="1004340"/>
            <a:ext cx="792142" cy="918139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雲 6"/>
          <p:cNvSpPr/>
          <p:nvPr/>
        </p:nvSpPr>
        <p:spPr>
          <a:xfrm>
            <a:off x="6355830" y="1596453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雲 8"/>
          <p:cNvSpPr/>
          <p:nvPr/>
        </p:nvSpPr>
        <p:spPr>
          <a:xfrm>
            <a:off x="5279036" y="1746353"/>
            <a:ext cx="1061804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 9"/>
          <p:cNvSpPr/>
          <p:nvPr/>
        </p:nvSpPr>
        <p:spPr>
          <a:xfrm>
            <a:off x="6340841" y="2173573"/>
            <a:ext cx="899408" cy="8731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/>
          <p:cNvSpPr/>
          <p:nvPr/>
        </p:nvSpPr>
        <p:spPr>
          <a:xfrm>
            <a:off x="5930945" y="1701381"/>
            <a:ext cx="795885" cy="119172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雲 11"/>
          <p:cNvSpPr/>
          <p:nvPr/>
        </p:nvSpPr>
        <p:spPr>
          <a:xfrm>
            <a:off x="5127097" y="2184811"/>
            <a:ext cx="901284" cy="1146744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雲 13"/>
          <p:cNvSpPr/>
          <p:nvPr/>
        </p:nvSpPr>
        <p:spPr>
          <a:xfrm>
            <a:off x="4871807" y="2728210"/>
            <a:ext cx="1059138" cy="85443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6260731" y="2728210"/>
            <a:ext cx="1041352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雲 18"/>
          <p:cNvSpPr/>
          <p:nvPr/>
        </p:nvSpPr>
        <p:spPr>
          <a:xfrm>
            <a:off x="6799910" y="3219137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5698611" y="2548329"/>
            <a:ext cx="934537" cy="124418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雲 22"/>
          <p:cNvSpPr/>
          <p:nvPr/>
        </p:nvSpPr>
        <p:spPr>
          <a:xfrm>
            <a:off x="4693795" y="3177914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雲 24"/>
          <p:cNvSpPr/>
          <p:nvPr/>
        </p:nvSpPr>
        <p:spPr>
          <a:xfrm>
            <a:off x="5203918" y="3065493"/>
            <a:ext cx="1032455" cy="102682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雲 26"/>
          <p:cNvSpPr/>
          <p:nvPr/>
        </p:nvSpPr>
        <p:spPr>
          <a:xfrm>
            <a:off x="6073357" y="3331555"/>
            <a:ext cx="998247" cy="11879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雲 27"/>
          <p:cNvSpPr/>
          <p:nvPr/>
        </p:nvSpPr>
        <p:spPr>
          <a:xfrm>
            <a:off x="5812428" y="3897441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雲 28"/>
          <p:cNvSpPr/>
          <p:nvPr/>
        </p:nvSpPr>
        <p:spPr>
          <a:xfrm>
            <a:off x="4961508" y="3665097"/>
            <a:ext cx="1139955" cy="95186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8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9" y="608328"/>
            <a:ext cx="5772613" cy="56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5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0</Words>
  <Application>Microsoft Office PowerPoint</Application>
  <PresentationFormat>ワイド画面</PresentationFormat>
  <Paragraphs>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43</cp:revision>
  <dcterms:created xsi:type="dcterms:W3CDTF">2025-03-11T01:56:11Z</dcterms:created>
  <dcterms:modified xsi:type="dcterms:W3CDTF">2025-04-17T07:32:30Z</dcterms:modified>
</cp:coreProperties>
</file>