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AF"/>
    <a:srgbClr val="FF8989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9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91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4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58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0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8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82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6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方形/長方形 81"/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08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方形/長方形 81"/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69" y="1351405"/>
            <a:ext cx="750874" cy="57138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0">
            <a:off x="977219" y="3413970"/>
            <a:ext cx="750874" cy="571385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3074550" y="3309040"/>
            <a:ext cx="750874" cy="571385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800000">
            <a:off x="5201861" y="3219100"/>
            <a:ext cx="750874" cy="571385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2400000">
            <a:off x="7314182" y="3368787"/>
            <a:ext cx="750874" cy="571385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3000000">
            <a:off x="9426502" y="3548880"/>
            <a:ext cx="750874" cy="57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9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方形/長方形 81"/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69" y="1351405"/>
            <a:ext cx="751422" cy="5724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0">
            <a:off x="977303" y="3414010"/>
            <a:ext cx="751422" cy="5724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3074708" y="3309103"/>
            <a:ext cx="751422" cy="57240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800000">
            <a:off x="5202078" y="3219169"/>
            <a:ext cx="751422" cy="57240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24000000">
            <a:off x="7314444" y="3368845"/>
            <a:ext cx="751422" cy="57240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3000000">
            <a:off x="9426793" y="3548909"/>
            <a:ext cx="751422" cy="5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円/楕円 2"/>
          <p:cNvSpPr/>
          <p:nvPr/>
        </p:nvSpPr>
        <p:spPr>
          <a:xfrm rot="19800000">
            <a:off x="-40244" y="1631606"/>
            <a:ext cx="5130520" cy="40877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 rot="1800000" flipH="1">
            <a:off x="897768" y="1631605"/>
            <a:ext cx="5130520" cy="40877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055434" y="5185752"/>
            <a:ext cx="3812146" cy="7469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022740" y="2770774"/>
            <a:ext cx="502276" cy="101398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2230948" y="3129941"/>
            <a:ext cx="269700" cy="5238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438660" y="2770774"/>
            <a:ext cx="502276" cy="101398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3466562" y="3129941"/>
            <a:ext cx="269700" cy="5238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 rot="19800000">
            <a:off x="6123211" y="1631607"/>
            <a:ext cx="5130520" cy="4087744"/>
          </a:xfrm>
          <a:prstGeom prst="ellipse">
            <a:avLst/>
          </a:prstGeom>
          <a:solidFill>
            <a:srgbClr val="FF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 rot="1800000" flipH="1">
            <a:off x="7061223" y="1631606"/>
            <a:ext cx="5130520" cy="4087744"/>
          </a:xfrm>
          <a:prstGeom prst="ellipse">
            <a:avLst/>
          </a:prstGeom>
          <a:solidFill>
            <a:srgbClr val="FF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7218889" y="5185753"/>
            <a:ext cx="3812146" cy="746975"/>
          </a:xfrm>
          <a:prstGeom prst="ellipse">
            <a:avLst/>
          </a:prstGeom>
          <a:solidFill>
            <a:srgbClr val="FF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8186195" y="2770775"/>
            <a:ext cx="502276" cy="1013984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8394403" y="3129942"/>
            <a:ext cx="269700" cy="523881"/>
          </a:xfrm>
          <a:prstGeom prst="ellipse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9602115" y="2770775"/>
            <a:ext cx="502276" cy="1013984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9630017" y="3129942"/>
            <a:ext cx="269700" cy="523881"/>
          </a:xfrm>
          <a:prstGeom prst="ellipse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49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Office PowerPoint</Application>
  <PresentationFormat>ワイド画面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大洋</dc:creator>
  <cp:lastModifiedBy>大洋</cp:lastModifiedBy>
  <cp:revision>17</cp:revision>
  <dcterms:created xsi:type="dcterms:W3CDTF">2025-03-11T01:56:11Z</dcterms:created>
  <dcterms:modified xsi:type="dcterms:W3CDTF">2025-04-17T03:50:48Z</dcterms:modified>
</cp:coreProperties>
</file>