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6" r:id="rId5"/>
    <p:sldId id="268" r:id="rId6"/>
    <p:sldId id="273" r:id="rId7"/>
    <p:sldId id="258" r:id="rId8"/>
    <p:sldId id="263" r:id="rId9"/>
    <p:sldId id="265" r:id="rId10"/>
    <p:sldId id="264" r:id="rId11"/>
    <p:sldId id="267" r:id="rId12"/>
    <p:sldId id="270" r:id="rId13"/>
    <p:sldId id="269" r:id="rId14"/>
    <p:sldId id="271" r:id="rId15"/>
    <p:sldId id="272" r:id="rId16"/>
    <p:sldId id="274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B7"/>
    <a:srgbClr val="FF8989"/>
    <a:srgbClr val="FEA402"/>
    <a:srgbClr val="FC8004"/>
    <a:srgbClr val="FC7404"/>
    <a:srgbClr val="FF5353"/>
    <a:srgbClr val="FF3F3F"/>
    <a:srgbClr val="FF3333"/>
    <a:srgbClr val="FF7171"/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5585285"/>
            <a:ext cx="725339" cy="725339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75" y="5585285"/>
            <a:ext cx="725339" cy="725339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426" y="5585285"/>
            <a:ext cx="725339" cy="725339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77" y="5585285"/>
            <a:ext cx="725339" cy="725339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126" y="5585285"/>
            <a:ext cx="725339" cy="725339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77" y="1268773"/>
            <a:ext cx="725339" cy="725339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3432780"/>
            <a:ext cx="725339" cy="725339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75" y="3432780"/>
            <a:ext cx="725339" cy="725339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426" y="3432780"/>
            <a:ext cx="725339" cy="725339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77" y="3432780"/>
            <a:ext cx="725339" cy="725339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126" y="3432780"/>
            <a:ext cx="725339" cy="72533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1268773"/>
            <a:ext cx="725339" cy="725339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B94616-5C50-625D-F400-357CFBE8849C}"/>
              </a:ext>
            </a:extLst>
          </p:cNvPr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223BF27-DE1B-60C5-32C4-0F71EEF32734}"/>
              </a:ext>
            </a:extLst>
          </p:cNvPr>
          <p:cNvSpPr/>
          <p:nvPr/>
        </p:nvSpPr>
        <p:spPr>
          <a:xfrm>
            <a:off x="6645353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B7A2CF3-DAF6-F4C2-8314-8DB3611B918E}"/>
              </a:ext>
            </a:extLst>
          </p:cNvPr>
          <p:cNvSpPr/>
          <p:nvPr/>
        </p:nvSpPr>
        <p:spPr>
          <a:xfrm>
            <a:off x="8075194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ACD76C-7D2D-4410-89DF-5311A98D7F0C}"/>
              </a:ext>
            </a:extLst>
          </p:cNvPr>
          <p:cNvSpPr/>
          <p:nvPr/>
        </p:nvSpPr>
        <p:spPr>
          <a:xfrm>
            <a:off x="915595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FF3B91-7D0C-7798-6DF2-0FEFED0C0193}"/>
              </a:ext>
            </a:extLst>
          </p:cNvPr>
          <p:cNvSpPr/>
          <p:nvPr/>
        </p:nvSpPr>
        <p:spPr>
          <a:xfrm>
            <a:off x="10236721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85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/>
        </p:nvCxnSpPr>
        <p:spPr>
          <a:xfrm rot="19200000" flipH="1">
            <a:off x="5131162" y="845052"/>
            <a:ext cx="9525" cy="249206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31826" y="1120806"/>
            <a:ext cx="2358000" cy="3888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1" y="2777964"/>
            <a:ext cx="6011177" cy="536494"/>
          </a:xfrm>
          <a:prstGeom prst="rect">
            <a:avLst/>
          </a:prstGeom>
        </p:spPr>
      </p:pic>
      <p:cxnSp>
        <p:nvCxnSpPr>
          <p:cNvPr id="34" name="直線コネクタ 33"/>
          <p:cNvCxnSpPr/>
          <p:nvPr/>
        </p:nvCxnSpPr>
        <p:spPr>
          <a:xfrm rot="2400000" flipH="1">
            <a:off x="5130140" y="2758125"/>
            <a:ext cx="9513" cy="24888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511" y="2777964"/>
            <a:ext cx="6011177" cy="53649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25326" y="513409"/>
            <a:ext cx="1146147" cy="51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0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80B3CB2B-BA9C-1AE8-4763-37208C69AF60}"/>
              </a:ext>
            </a:extLst>
          </p:cNvPr>
          <p:cNvSpPr/>
          <p:nvPr/>
        </p:nvSpPr>
        <p:spPr>
          <a:xfrm>
            <a:off x="1504950" y="1866900"/>
            <a:ext cx="2821538" cy="344411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w="596900" h="1333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アーチ 12">
            <a:extLst>
              <a:ext uri="{FF2B5EF4-FFF2-40B4-BE49-F238E27FC236}">
                <a16:creationId xmlns:a16="http://schemas.microsoft.com/office/drawing/2014/main" id="{C32F9F54-8C43-BB63-6B44-57E17923784B}"/>
              </a:ext>
            </a:extLst>
          </p:cNvPr>
          <p:cNvSpPr/>
          <p:nvPr/>
        </p:nvSpPr>
        <p:spPr>
          <a:xfrm rot="10800000">
            <a:off x="1504950" y="3171825"/>
            <a:ext cx="2821538" cy="704850"/>
          </a:xfrm>
          <a:prstGeom prst="blockArc">
            <a:avLst>
              <a:gd name="adj1" fmla="val 10800000"/>
              <a:gd name="adj2" fmla="val 40561"/>
              <a:gd name="adj3" fmla="val 4714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47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アーチ 13">
            <a:extLst>
              <a:ext uri="{FF2B5EF4-FFF2-40B4-BE49-F238E27FC236}">
                <a16:creationId xmlns:a16="http://schemas.microsoft.com/office/drawing/2014/main" id="{B8BE7002-A5F3-FEBF-0F26-BF84A687FE05}"/>
              </a:ext>
            </a:extLst>
          </p:cNvPr>
          <p:cNvSpPr/>
          <p:nvPr/>
        </p:nvSpPr>
        <p:spPr>
          <a:xfrm rot="16200000">
            <a:off x="1193659" y="3236534"/>
            <a:ext cx="3444118" cy="704850"/>
          </a:xfrm>
          <a:prstGeom prst="blockArc">
            <a:avLst>
              <a:gd name="adj1" fmla="val 10800000"/>
              <a:gd name="adj2" fmla="val 40561"/>
              <a:gd name="adj3" fmla="val 4714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5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A578434-7A69-61F0-BCD0-565700EC76C7}"/>
              </a:ext>
            </a:extLst>
          </p:cNvPr>
          <p:cNvSpPr/>
          <p:nvPr/>
        </p:nvSpPr>
        <p:spPr>
          <a:xfrm>
            <a:off x="6633210" y="1866900"/>
            <a:ext cx="2821538" cy="3444118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w="965200" h="177800" prst="softRound"/>
            <a:bevelB w="209550" h="2603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37C7C43-1FF5-EF5A-0ED3-EFBD50F98153}"/>
              </a:ext>
            </a:extLst>
          </p:cNvPr>
          <p:cNvSpPr/>
          <p:nvPr/>
        </p:nvSpPr>
        <p:spPr>
          <a:xfrm>
            <a:off x="6786679" y="2000188"/>
            <a:ext cx="2514600" cy="31775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scene3d>
            <a:camera prst="orthographicFront"/>
            <a:lightRig rig="threePt" dir="t">
              <a:rot lat="0" lon="0" rev="2400000"/>
            </a:lightRig>
          </a:scene3d>
          <a:sp3d>
            <a:bevelT w="501650" h="273050" prst="softRound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アーチ 17">
            <a:extLst>
              <a:ext uri="{FF2B5EF4-FFF2-40B4-BE49-F238E27FC236}">
                <a16:creationId xmlns:a16="http://schemas.microsoft.com/office/drawing/2014/main" id="{0250EA4D-EFCC-3CA0-142D-2AF673661F3C}"/>
              </a:ext>
            </a:extLst>
          </p:cNvPr>
          <p:cNvSpPr/>
          <p:nvPr/>
        </p:nvSpPr>
        <p:spPr>
          <a:xfrm rot="5400000">
            <a:off x="7459678" y="3399829"/>
            <a:ext cx="1168601" cy="378257"/>
          </a:xfrm>
          <a:prstGeom prst="blockArc">
            <a:avLst>
              <a:gd name="adj1" fmla="val 10800000"/>
              <a:gd name="adj2" fmla="val 3"/>
              <a:gd name="adj3" fmla="val 22482"/>
            </a:avLst>
          </a:prstGeom>
          <a:solidFill>
            <a:srgbClr val="672F09"/>
          </a:solidFill>
          <a:ln>
            <a:noFill/>
          </a:ln>
          <a:effectLst>
            <a:outerShdw blurRad="76200" sx="111000" sy="111000" algn="l" rotWithShape="0">
              <a:prstClr val="black">
                <a:alpha val="52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9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2F42F-386A-6B3E-CD60-A1D441795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円柱 14">
            <a:extLst>
              <a:ext uri="{FF2B5EF4-FFF2-40B4-BE49-F238E27FC236}">
                <a16:creationId xmlns:a16="http://schemas.microsoft.com/office/drawing/2014/main" id="{0D038A14-24B1-76A7-7759-8ABF1E4A7257}"/>
              </a:ext>
            </a:extLst>
          </p:cNvPr>
          <p:cNvSpPr/>
          <p:nvPr/>
        </p:nvSpPr>
        <p:spPr>
          <a:xfrm rot="3041377">
            <a:off x="937053" y="1513434"/>
            <a:ext cx="970384" cy="2481943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254000" dist="228600" dir="204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9169DDF3-643B-A6E2-6D24-E40B060D8C5A}"/>
              </a:ext>
            </a:extLst>
          </p:cNvPr>
          <p:cNvSpPr/>
          <p:nvPr/>
        </p:nvSpPr>
        <p:spPr>
          <a:xfrm rot="19269654">
            <a:off x="322672" y="2798407"/>
            <a:ext cx="2511247" cy="1166327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165100" dir="81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弦 18">
            <a:extLst>
              <a:ext uri="{FF2B5EF4-FFF2-40B4-BE49-F238E27FC236}">
                <a16:creationId xmlns:a16="http://schemas.microsoft.com/office/drawing/2014/main" id="{0DB71D8B-7676-84DF-2740-55F45E63CC9A}"/>
              </a:ext>
            </a:extLst>
          </p:cNvPr>
          <p:cNvSpPr/>
          <p:nvPr/>
        </p:nvSpPr>
        <p:spPr>
          <a:xfrm rot="5400000">
            <a:off x="1726645" y="3067478"/>
            <a:ext cx="5658944" cy="2276669"/>
          </a:xfrm>
          <a:prstGeom prst="chord">
            <a:avLst>
              <a:gd name="adj1" fmla="val 5392430"/>
              <a:gd name="adj2" fmla="val 1620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77800" dist="50800" dir="19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弦 19">
            <a:extLst>
              <a:ext uri="{FF2B5EF4-FFF2-40B4-BE49-F238E27FC236}">
                <a16:creationId xmlns:a16="http://schemas.microsoft.com/office/drawing/2014/main" id="{5F0BF55A-E40D-362D-BC72-8555EDCF2762}"/>
              </a:ext>
            </a:extLst>
          </p:cNvPr>
          <p:cNvSpPr/>
          <p:nvPr/>
        </p:nvSpPr>
        <p:spPr>
          <a:xfrm rot="5400000">
            <a:off x="3432520" y="3045709"/>
            <a:ext cx="2262746" cy="2292222"/>
          </a:xfrm>
          <a:prstGeom prst="chord">
            <a:avLst>
              <a:gd name="adj1" fmla="val 2906992"/>
              <a:gd name="adj2" fmla="val 1876717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 dist="165100" dir="204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D2580D4-B771-43F2-09B7-B0FDD1FAA1FD}"/>
              </a:ext>
            </a:extLst>
          </p:cNvPr>
          <p:cNvSpPr/>
          <p:nvPr/>
        </p:nvSpPr>
        <p:spPr>
          <a:xfrm>
            <a:off x="4125354" y="1219200"/>
            <a:ext cx="892629" cy="441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152400" dist="76200" dir="2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1C942BE8-3DC1-B3EE-EF19-AFA225DA0D77}"/>
              </a:ext>
            </a:extLst>
          </p:cNvPr>
          <p:cNvSpPr/>
          <p:nvPr/>
        </p:nvSpPr>
        <p:spPr>
          <a:xfrm>
            <a:off x="4125353" y="923261"/>
            <a:ext cx="892629" cy="368960"/>
          </a:xfrm>
          <a:prstGeom prst="roundRect">
            <a:avLst>
              <a:gd name="adj" fmla="val 2931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152400" dist="76200" dir="2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13D8051-C736-E8EC-D76A-4F7D9D7C7715}"/>
              </a:ext>
            </a:extLst>
          </p:cNvPr>
          <p:cNvSpPr/>
          <p:nvPr/>
        </p:nvSpPr>
        <p:spPr>
          <a:xfrm>
            <a:off x="7287209" y="1525487"/>
            <a:ext cx="909735" cy="3331029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innerShdw blurRad="177800" dist="762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4275EB8-4D79-4912-6697-D436A284F786}"/>
              </a:ext>
            </a:extLst>
          </p:cNvPr>
          <p:cNvSpPr/>
          <p:nvPr/>
        </p:nvSpPr>
        <p:spPr>
          <a:xfrm>
            <a:off x="7422211" y="2739598"/>
            <a:ext cx="639730" cy="902806"/>
          </a:xfrm>
          <a:prstGeom prst="roundRect">
            <a:avLst>
              <a:gd name="adj" fmla="val 22678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>
              <a:rot lat="0" lon="0" rev="20400000"/>
            </a:lightRig>
          </a:scene3d>
          <a:sp3d>
            <a:bevelT w="171450"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星: 4 pt 24">
            <a:extLst>
              <a:ext uri="{FF2B5EF4-FFF2-40B4-BE49-F238E27FC236}">
                <a16:creationId xmlns:a16="http://schemas.microsoft.com/office/drawing/2014/main" id="{EA84A464-6A80-02AB-95F5-548107831004}"/>
              </a:ext>
            </a:extLst>
          </p:cNvPr>
          <p:cNvSpPr/>
          <p:nvPr/>
        </p:nvSpPr>
        <p:spPr>
          <a:xfrm>
            <a:off x="9279294" y="1790620"/>
            <a:ext cx="1912775" cy="2539653"/>
          </a:xfrm>
          <a:prstGeom prst="star4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0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平行四辺形 27">
            <a:extLst>
              <a:ext uri="{FF2B5EF4-FFF2-40B4-BE49-F238E27FC236}">
                <a16:creationId xmlns:a16="http://schemas.microsoft.com/office/drawing/2014/main" id="{2790EDD4-764D-116A-028D-598E5C92F7E5}"/>
              </a:ext>
            </a:extLst>
          </p:cNvPr>
          <p:cNvSpPr/>
          <p:nvPr/>
        </p:nvSpPr>
        <p:spPr>
          <a:xfrm rot="5400000">
            <a:off x="8513793" y="1319278"/>
            <a:ext cx="2118049" cy="4243096"/>
          </a:xfrm>
          <a:prstGeom prst="parallelogram">
            <a:avLst>
              <a:gd name="adj" fmla="val 34483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12600000"/>
            </a:lightRig>
          </a:scene3d>
          <a:sp3d>
            <a:bevelT w="222250" h="12065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平行四辺形 26">
            <a:extLst>
              <a:ext uri="{FF2B5EF4-FFF2-40B4-BE49-F238E27FC236}">
                <a16:creationId xmlns:a16="http://schemas.microsoft.com/office/drawing/2014/main" id="{72BB623B-4F22-BF99-2796-7008CFC9C58B}"/>
              </a:ext>
            </a:extLst>
          </p:cNvPr>
          <p:cNvSpPr/>
          <p:nvPr/>
        </p:nvSpPr>
        <p:spPr>
          <a:xfrm rot="16200000" flipV="1">
            <a:off x="6019020" y="2647725"/>
            <a:ext cx="1698172" cy="1166328"/>
          </a:xfrm>
          <a:prstGeom prst="parallelogram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6600000"/>
            </a:lightRig>
          </a:scene3d>
          <a:sp3d>
            <a:bevelT w="158750" h="1270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平行四辺形 5">
            <a:extLst>
              <a:ext uri="{FF2B5EF4-FFF2-40B4-BE49-F238E27FC236}">
                <a16:creationId xmlns:a16="http://schemas.microsoft.com/office/drawing/2014/main" id="{34B34CC3-A6C9-0172-23F0-40362DBC44E3}"/>
              </a:ext>
            </a:extLst>
          </p:cNvPr>
          <p:cNvSpPr/>
          <p:nvPr/>
        </p:nvSpPr>
        <p:spPr>
          <a:xfrm rot="5400000">
            <a:off x="1400755" y="1634024"/>
            <a:ext cx="2118049" cy="4243096"/>
          </a:xfrm>
          <a:prstGeom prst="parallelogram">
            <a:avLst>
              <a:gd name="adj" fmla="val 34483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482600" h="32385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>
            <a:extLst>
              <a:ext uri="{FF2B5EF4-FFF2-40B4-BE49-F238E27FC236}">
                <a16:creationId xmlns:a16="http://schemas.microsoft.com/office/drawing/2014/main" id="{06786BDA-0831-3F9F-566D-FD8C9ABD1693}"/>
              </a:ext>
            </a:extLst>
          </p:cNvPr>
          <p:cNvSpPr/>
          <p:nvPr/>
        </p:nvSpPr>
        <p:spPr>
          <a:xfrm rot="16200000" flipV="1">
            <a:off x="4315406" y="3382346"/>
            <a:ext cx="1698172" cy="1166328"/>
          </a:xfrm>
          <a:prstGeom prst="parallelogram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209550" h="152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BDE1283C-B841-2C0B-32C8-3E2C9E44D4E3}"/>
              </a:ext>
            </a:extLst>
          </p:cNvPr>
          <p:cNvSpPr/>
          <p:nvPr/>
        </p:nvSpPr>
        <p:spPr>
          <a:xfrm rot="11324692">
            <a:off x="350316" y="2053869"/>
            <a:ext cx="5412351" cy="489542"/>
          </a:xfrm>
          <a:prstGeom prst="parallelogram">
            <a:avLst>
              <a:gd name="adj" fmla="val 223385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952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E1C43AC5-2A47-8329-1C16-DFCF7D96B2EB}"/>
              </a:ext>
            </a:extLst>
          </p:cNvPr>
          <p:cNvSpPr/>
          <p:nvPr/>
        </p:nvSpPr>
        <p:spPr>
          <a:xfrm rot="5400000">
            <a:off x="1737144" y="698144"/>
            <a:ext cx="1445272" cy="4243096"/>
          </a:xfrm>
          <a:prstGeom prst="parallelogram">
            <a:avLst>
              <a:gd name="adj" fmla="val 47960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361950" h="8255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EC706755-201A-7A01-72D4-3F0293336908}"/>
              </a:ext>
            </a:extLst>
          </p:cNvPr>
          <p:cNvSpPr/>
          <p:nvPr/>
        </p:nvSpPr>
        <p:spPr>
          <a:xfrm rot="16200000" flipV="1">
            <a:off x="4629634" y="2424306"/>
            <a:ext cx="1069716" cy="1166328"/>
          </a:xfrm>
          <a:prstGeom prst="parallelogram">
            <a:avLst>
              <a:gd name="adj" fmla="val 31731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84150" h="698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十字形 12">
            <a:extLst>
              <a:ext uri="{FF2B5EF4-FFF2-40B4-BE49-F238E27FC236}">
                <a16:creationId xmlns:a16="http://schemas.microsoft.com/office/drawing/2014/main" id="{2B25EDD8-B618-A8D4-F184-48C0937F0B25}"/>
              </a:ext>
            </a:extLst>
          </p:cNvPr>
          <p:cNvSpPr/>
          <p:nvPr/>
        </p:nvSpPr>
        <p:spPr>
          <a:xfrm rot="432750">
            <a:off x="2158644" y="3331586"/>
            <a:ext cx="602270" cy="602270"/>
          </a:xfrm>
          <a:prstGeom prst="plus">
            <a:avLst>
              <a:gd name="adj" fmla="val 3461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2B53DDBD-3911-83BD-54D3-F664F31CF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7152905" y="2007665"/>
            <a:ext cx="1322577" cy="158709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807695AD-8A26-8E8A-9653-61D9D6EE9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13927">
            <a:off x="8173597" y="2126327"/>
            <a:ext cx="1029226" cy="181274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4E04C69-33D1-BFBC-EF40-087495866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94075">
            <a:off x="9646733" y="2566087"/>
            <a:ext cx="346438" cy="126103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2406CBBF-6018-1B05-93C2-79C0D29BA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0992">
            <a:off x="8546394" y="2461996"/>
            <a:ext cx="1029226" cy="1812748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195C51A2-B52C-0CC2-AE68-B4192C030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6412211" y="2193481"/>
            <a:ext cx="1322577" cy="1587092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2E395DA7-22F4-2370-EECD-30EDC4B70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93543">
            <a:off x="9975781" y="2552710"/>
            <a:ext cx="346438" cy="126103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40227CB-7669-1D0A-0AAB-EEB0D7DCC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43551">
            <a:off x="10269930" y="2886346"/>
            <a:ext cx="346438" cy="1261033"/>
          </a:xfrm>
          <a:prstGeom prst="rect">
            <a:avLst/>
          </a:prstGeom>
        </p:spPr>
      </p:pic>
      <p:sp>
        <p:nvSpPr>
          <p:cNvPr id="21" name="平行四辺形 20">
            <a:extLst>
              <a:ext uri="{FF2B5EF4-FFF2-40B4-BE49-F238E27FC236}">
                <a16:creationId xmlns:a16="http://schemas.microsoft.com/office/drawing/2014/main" id="{8C345CFE-C589-2B80-261B-6BD897E0A804}"/>
              </a:ext>
            </a:extLst>
          </p:cNvPr>
          <p:cNvSpPr/>
          <p:nvPr/>
        </p:nvSpPr>
        <p:spPr>
          <a:xfrm rot="5400000">
            <a:off x="7347467" y="1634023"/>
            <a:ext cx="2118049" cy="4243096"/>
          </a:xfrm>
          <a:prstGeom prst="parallelogram">
            <a:avLst>
              <a:gd name="adj" fmla="val 34483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482600" h="32385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平行四辺形 21">
            <a:extLst>
              <a:ext uri="{FF2B5EF4-FFF2-40B4-BE49-F238E27FC236}">
                <a16:creationId xmlns:a16="http://schemas.microsoft.com/office/drawing/2014/main" id="{4BFD8F87-DBDF-DDD7-FE59-489C5C90B7C9}"/>
              </a:ext>
            </a:extLst>
          </p:cNvPr>
          <p:cNvSpPr/>
          <p:nvPr/>
        </p:nvSpPr>
        <p:spPr>
          <a:xfrm rot="16200000" flipV="1">
            <a:off x="10262118" y="3382345"/>
            <a:ext cx="1698172" cy="1166328"/>
          </a:xfrm>
          <a:prstGeom prst="parallelogram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209550" h="152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十字形 25">
            <a:extLst>
              <a:ext uri="{FF2B5EF4-FFF2-40B4-BE49-F238E27FC236}">
                <a16:creationId xmlns:a16="http://schemas.microsoft.com/office/drawing/2014/main" id="{AE0336D9-73AA-DE34-463E-E6AFE0830020}"/>
              </a:ext>
            </a:extLst>
          </p:cNvPr>
          <p:cNvSpPr/>
          <p:nvPr/>
        </p:nvSpPr>
        <p:spPr>
          <a:xfrm rot="432750">
            <a:off x="8105356" y="3331585"/>
            <a:ext cx="602270" cy="602270"/>
          </a:xfrm>
          <a:prstGeom prst="plus">
            <a:avLst>
              <a:gd name="adj" fmla="val 3461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>
            <a:extLst>
              <a:ext uri="{FF2B5EF4-FFF2-40B4-BE49-F238E27FC236}">
                <a16:creationId xmlns:a16="http://schemas.microsoft.com/office/drawing/2014/main" id="{002D2042-539B-F698-A750-8D7801157AC8}"/>
              </a:ext>
            </a:extLst>
          </p:cNvPr>
          <p:cNvSpPr/>
          <p:nvPr/>
        </p:nvSpPr>
        <p:spPr>
          <a:xfrm rot="11324692">
            <a:off x="6297028" y="1568682"/>
            <a:ext cx="5412351" cy="489542"/>
          </a:xfrm>
          <a:prstGeom prst="parallelogram">
            <a:avLst>
              <a:gd name="adj" fmla="val 223385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952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平行四辺形 23">
            <a:extLst>
              <a:ext uri="{FF2B5EF4-FFF2-40B4-BE49-F238E27FC236}">
                <a16:creationId xmlns:a16="http://schemas.microsoft.com/office/drawing/2014/main" id="{2E9EE941-3FC2-F023-5204-E4E335BBB3DD}"/>
              </a:ext>
            </a:extLst>
          </p:cNvPr>
          <p:cNvSpPr/>
          <p:nvPr/>
        </p:nvSpPr>
        <p:spPr>
          <a:xfrm rot="5400000">
            <a:off x="7683856" y="212957"/>
            <a:ext cx="1445272" cy="4243096"/>
          </a:xfrm>
          <a:prstGeom prst="parallelogram">
            <a:avLst>
              <a:gd name="adj" fmla="val 47960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361950" h="8255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F725C588-022E-EB8C-001F-A1C8725D834F}"/>
              </a:ext>
            </a:extLst>
          </p:cNvPr>
          <p:cNvSpPr/>
          <p:nvPr/>
        </p:nvSpPr>
        <p:spPr>
          <a:xfrm rot="16200000" flipV="1">
            <a:off x="10576346" y="1939119"/>
            <a:ext cx="1069716" cy="1166328"/>
          </a:xfrm>
          <a:prstGeom prst="parallelogram">
            <a:avLst>
              <a:gd name="adj" fmla="val 31731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84150" h="698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783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辺形 1">
            <a:extLst>
              <a:ext uri="{FF2B5EF4-FFF2-40B4-BE49-F238E27FC236}">
                <a16:creationId xmlns:a16="http://schemas.microsoft.com/office/drawing/2014/main" id="{C38A1B21-6886-5757-2082-C343A9EBE595}"/>
              </a:ext>
            </a:extLst>
          </p:cNvPr>
          <p:cNvSpPr/>
          <p:nvPr/>
        </p:nvSpPr>
        <p:spPr>
          <a:xfrm rot="5400000">
            <a:off x="8513793" y="1319278"/>
            <a:ext cx="2118049" cy="4243096"/>
          </a:xfrm>
          <a:prstGeom prst="parallelogram">
            <a:avLst>
              <a:gd name="adj" fmla="val 34483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12600000"/>
            </a:lightRig>
          </a:scene3d>
          <a:sp3d>
            <a:bevelT w="222250" h="12065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平行四辺形 2">
            <a:extLst>
              <a:ext uri="{FF2B5EF4-FFF2-40B4-BE49-F238E27FC236}">
                <a16:creationId xmlns:a16="http://schemas.microsoft.com/office/drawing/2014/main" id="{E05FE243-6DF2-17DF-1436-4272EB2D6B51}"/>
              </a:ext>
            </a:extLst>
          </p:cNvPr>
          <p:cNvSpPr/>
          <p:nvPr/>
        </p:nvSpPr>
        <p:spPr>
          <a:xfrm rot="16200000" flipV="1">
            <a:off x="6019020" y="2647725"/>
            <a:ext cx="1698172" cy="1166328"/>
          </a:xfrm>
          <a:prstGeom prst="parallelogram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6600000"/>
            </a:lightRig>
          </a:scene3d>
          <a:sp3d>
            <a:bevelT w="158750" h="1270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2E855EA-16DB-CAD3-5A00-5DACC0D3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84898">
            <a:off x="7096570" y="1639586"/>
            <a:ext cx="1322577" cy="158709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3AD8BDD-E375-3D7C-74E4-14792258C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999" y="1837313"/>
            <a:ext cx="1029226" cy="181274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3DE5510-F6E9-7443-762D-9B6EF95B1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94075">
            <a:off x="9873054" y="2157719"/>
            <a:ext cx="346438" cy="12610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6BAABEE-2338-5F1C-D5B9-DA70B58A6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0992">
            <a:off x="8771789" y="2235026"/>
            <a:ext cx="1029226" cy="18127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166375F-80A0-2E79-8F7A-CFC8752E8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600429">
            <a:off x="6371080" y="1866682"/>
            <a:ext cx="1322577" cy="158709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E021B93-B9CE-7119-B883-30EEFF417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93543">
            <a:off x="10245742" y="2342894"/>
            <a:ext cx="346438" cy="126103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8E4D3EC-A014-C6DD-2947-DFFBEA02D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501998">
            <a:off x="10539891" y="2676530"/>
            <a:ext cx="346438" cy="1261033"/>
          </a:xfrm>
          <a:prstGeom prst="rect">
            <a:avLst/>
          </a:prstGeom>
        </p:spPr>
      </p:pic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92289697-A51E-84A8-5841-46112E759E4C}"/>
              </a:ext>
            </a:extLst>
          </p:cNvPr>
          <p:cNvSpPr/>
          <p:nvPr/>
        </p:nvSpPr>
        <p:spPr>
          <a:xfrm rot="5400000">
            <a:off x="7347467" y="1634023"/>
            <a:ext cx="2118049" cy="4243096"/>
          </a:xfrm>
          <a:prstGeom prst="parallelogram">
            <a:avLst>
              <a:gd name="adj" fmla="val 34483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482600" h="32385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B8057595-F801-E1AF-CF75-AA4BCEEEF466}"/>
              </a:ext>
            </a:extLst>
          </p:cNvPr>
          <p:cNvSpPr/>
          <p:nvPr/>
        </p:nvSpPr>
        <p:spPr>
          <a:xfrm rot="16200000" flipV="1">
            <a:off x="10262118" y="3382345"/>
            <a:ext cx="1698172" cy="1166328"/>
          </a:xfrm>
          <a:prstGeom prst="parallelogram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209550" h="152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十字形 12">
            <a:extLst>
              <a:ext uri="{FF2B5EF4-FFF2-40B4-BE49-F238E27FC236}">
                <a16:creationId xmlns:a16="http://schemas.microsoft.com/office/drawing/2014/main" id="{E823A990-9232-5E52-A6D5-9E448E138091}"/>
              </a:ext>
            </a:extLst>
          </p:cNvPr>
          <p:cNvSpPr/>
          <p:nvPr/>
        </p:nvSpPr>
        <p:spPr>
          <a:xfrm rot="432750">
            <a:off x="8105356" y="3331585"/>
            <a:ext cx="602270" cy="602270"/>
          </a:xfrm>
          <a:prstGeom prst="plus">
            <a:avLst>
              <a:gd name="adj" fmla="val 3461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平行四辺形 13">
            <a:extLst>
              <a:ext uri="{FF2B5EF4-FFF2-40B4-BE49-F238E27FC236}">
                <a16:creationId xmlns:a16="http://schemas.microsoft.com/office/drawing/2014/main" id="{AC1C631A-09C5-6964-BF5D-3FF0D86DB488}"/>
              </a:ext>
            </a:extLst>
          </p:cNvPr>
          <p:cNvSpPr/>
          <p:nvPr/>
        </p:nvSpPr>
        <p:spPr>
          <a:xfrm rot="11324692">
            <a:off x="6297028" y="598295"/>
            <a:ext cx="5412351" cy="489542"/>
          </a:xfrm>
          <a:prstGeom prst="parallelogram">
            <a:avLst>
              <a:gd name="adj" fmla="val 223385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952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平行四辺形 14">
            <a:extLst>
              <a:ext uri="{FF2B5EF4-FFF2-40B4-BE49-F238E27FC236}">
                <a16:creationId xmlns:a16="http://schemas.microsoft.com/office/drawing/2014/main" id="{A9A819E8-7D84-55F6-598F-397111256526}"/>
              </a:ext>
            </a:extLst>
          </p:cNvPr>
          <p:cNvSpPr/>
          <p:nvPr/>
        </p:nvSpPr>
        <p:spPr>
          <a:xfrm rot="5400000">
            <a:off x="7683856" y="-757430"/>
            <a:ext cx="1445272" cy="4243096"/>
          </a:xfrm>
          <a:prstGeom prst="parallelogram">
            <a:avLst>
              <a:gd name="adj" fmla="val 47960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361950" h="8255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79C436B6-66A5-8F6C-CF80-7AFD06B1516A}"/>
              </a:ext>
            </a:extLst>
          </p:cNvPr>
          <p:cNvSpPr/>
          <p:nvPr/>
        </p:nvSpPr>
        <p:spPr>
          <a:xfrm rot="16200000" flipV="1">
            <a:off x="10576346" y="968732"/>
            <a:ext cx="1069716" cy="1166328"/>
          </a:xfrm>
          <a:prstGeom prst="parallelogram">
            <a:avLst>
              <a:gd name="adj" fmla="val 31731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84150" h="698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54F2498E-1237-970E-13CE-D0ADA18C8F44}"/>
              </a:ext>
            </a:extLst>
          </p:cNvPr>
          <p:cNvSpPr/>
          <p:nvPr/>
        </p:nvSpPr>
        <p:spPr>
          <a:xfrm rot="5400000">
            <a:off x="2440442" y="1319278"/>
            <a:ext cx="2118049" cy="4243096"/>
          </a:xfrm>
          <a:prstGeom prst="parallelogram">
            <a:avLst>
              <a:gd name="adj" fmla="val 34483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12600000"/>
            </a:lightRig>
          </a:scene3d>
          <a:sp3d>
            <a:bevelT w="222250" h="12065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8E069C0D-1DCB-8760-37B6-FD14DEE7604D}"/>
              </a:ext>
            </a:extLst>
          </p:cNvPr>
          <p:cNvSpPr/>
          <p:nvPr/>
        </p:nvSpPr>
        <p:spPr>
          <a:xfrm rot="16200000" flipV="1">
            <a:off x="-54331" y="2647725"/>
            <a:ext cx="1698172" cy="1166328"/>
          </a:xfrm>
          <a:prstGeom prst="parallelogram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6600000"/>
            </a:lightRig>
          </a:scene3d>
          <a:sp3d>
            <a:bevelT w="158750" h="1270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5C3408DB-1995-1014-5246-A996E9224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1079554" y="2007665"/>
            <a:ext cx="1322577" cy="158709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D94D554-B611-2446-FE53-B1720E2F7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13927">
            <a:off x="2100246" y="2126327"/>
            <a:ext cx="1029226" cy="181274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25BD4A8-078C-6657-DD1A-99A8CEB52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94075">
            <a:off x="3573382" y="2566087"/>
            <a:ext cx="346438" cy="126103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1D249AA2-3E23-9903-52ED-02639A634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0992">
            <a:off x="2473043" y="2461996"/>
            <a:ext cx="1029226" cy="181274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9E093717-055F-9CAD-850D-18B52D303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338860" y="2193481"/>
            <a:ext cx="1322577" cy="158709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A76D54A-EF76-53BE-4F16-36979AD66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93543">
            <a:off x="3902430" y="2552710"/>
            <a:ext cx="346438" cy="126103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36CA66DA-72C2-DC55-B17A-2FBF7CCB4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43551">
            <a:off x="4196579" y="2886346"/>
            <a:ext cx="346438" cy="1261033"/>
          </a:xfrm>
          <a:prstGeom prst="rect">
            <a:avLst/>
          </a:prstGeom>
        </p:spPr>
      </p:pic>
      <p:sp>
        <p:nvSpPr>
          <p:cNvPr id="26" name="平行四辺形 25">
            <a:extLst>
              <a:ext uri="{FF2B5EF4-FFF2-40B4-BE49-F238E27FC236}">
                <a16:creationId xmlns:a16="http://schemas.microsoft.com/office/drawing/2014/main" id="{6E9BF6DC-D994-88F0-E0A1-5298BD870716}"/>
              </a:ext>
            </a:extLst>
          </p:cNvPr>
          <p:cNvSpPr/>
          <p:nvPr/>
        </p:nvSpPr>
        <p:spPr>
          <a:xfrm rot="5400000">
            <a:off x="1274116" y="1634023"/>
            <a:ext cx="2118049" cy="4243096"/>
          </a:xfrm>
          <a:prstGeom prst="parallelogram">
            <a:avLst>
              <a:gd name="adj" fmla="val 34483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482600" h="32385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平行四辺形 26">
            <a:extLst>
              <a:ext uri="{FF2B5EF4-FFF2-40B4-BE49-F238E27FC236}">
                <a16:creationId xmlns:a16="http://schemas.microsoft.com/office/drawing/2014/main" id="{ACDDDF7B-26E9-2B9E-64AC-1357516DD564}"/>
              </a:ext>
            </a:extLst>
          </p:cNvPr>
          <p:cNvSpPr/>
          <p:nvPr/>
        </p:nvSpPr>
        <p:spPr>
          <a:xfrm rot="16200000" flipV="1">
            <a:off x="4188767" y="3382345"/>
            <a:ext cx="1698172" cy="1166328"/>
          </a:xfrm>
          <a:prstGeom prst="parallelogram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209550" h="152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十字形 27">
            <a:extLst>
              <a:ext uri="{FF2B5EF4-FFF2-40B4-BE49-F238E27FC236}">
                <a16:creationId xmlns:a16="http://schemas.microsoft.com/office/drawing/2014/main" id="{A0238C81-448B-2653-6D73-C74A574E0E13}"/>
              </a:ext>
            </a:extLst>
          </p:cNvPr>
          <p:cNvSpPr/>
          <p:nvPr/>
        </p:nvSpPr>
        <p:spPr>
          <a:xfrm rot="432750">
            <a:off x="2032005" y="3331585"/>
            <a:ext cx="602270" cy="602270"/>
          </a:xfrm>
          <a:prstGeom prst="plus">
            <a:avLst>
              <a:gd name="adj" fmla="val 3461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平行四辺形 28">
            <a:extLst>
              <a:ext uri="{FF2B5EF4-FFF2-40B4-BE49-F238E27FC236}">
                <a16:creationId xmlns:a16="http://schemas.microsoft.com/office/drawing/2014/main" id="{768C6741-AF87-159C-B082-458867E647B2}"/>
              </a:ext>
            </a:extLst>
          </p:cNvPr>
          <p:cNvSpPr/>
          <p:nvPr/>
        </p:nvSpPr>
        <p:spPr>
          <a:xfrm rot="11324692">
            <a:off x="223677" y="1139471"/>
            <a:ext cx="5412351" cy="489542"/>
          </a:xfrm>
          <a:prstGeom prst="parallelogram">
            <a:avLst>
              <a:gd name="adj" fmla="val 223385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952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平行四辺形 29">
            <a:extLst>
              <a:ext uri="{FF2B5EF4-FFF2-40B4-BE49-F238E27FC236}">
                <a16:creationId xmlns:a16="http://schemas.microsoft.com/office/drawing/2014/main" id="{E1A92351-211A-79A8-6F4F-A43883E8FBA3}"/>
              </a:ext>
            </a:extLst>
          </p:cNvPr>
          <p:cNvSpPr/>
          <p:nvPr/>
        </p:nvSpPr>
        <p:spPr>
          <a:xfrm rot="5400000">
            <a:off x="1610505" y="-216254"/>
            <a:ext cx="1445272" cy="4243096"/>
          </a:xfrm>
          <a:prstGeom prst="parallelogram">
            <a:avLst>
              <a:gd name="adj" fmla="val 47960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361950" h="8255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平行四辺形 30">
            <a:extLst>
              <a:ext uri="{FF2B5EF4-FFF2-40B4-BE49-F238E27FC236}">
                <a16:creationId xmlns:a16="http://schemas.microsoft.com/office/drawing/2014/main" id="{31CCFD79-4DD5-DDB4-883C-26C145C10B20}"/>
              </a:ext>
            </a:extLst>
          </p:cNvPr>
          <p:cNvSpPr/>
          <p:nvPr/>
        </p:nvSpPr>
        <p:spPr>
          <a:xfrm rot="16200000" flipV="1">
            <a:off x="4502995" y="1509908"/>
            <a:ext cx="1069716" cy="1166328"/>
          </a:xfrm>
          <a:prstGeom prst="parallelogram">
            <a:avLst>
              <a:gd name="adj" fmla="val 31731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84150" h="698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58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辺形 1">
            <a:extLst>
              <a:ext uri="{FF2B5EF4-FFF2-40B4-BE49-F238E27FC236}">
                <a16:creationId xmlns:a16="http://schemas.microsoft.com/office/drawing/2014/main" id="{F287C494-1948-4F87-9619-E55764733DDD}"/>
              </a:ext>
            </a:extLst>
          </p:cNvPr>
          <p:cNvSpPr/>
          <p:nvPr/>
        </p:nvSpPr>
        <p:spPr>
          <a:xfrm rot="5400000">
            <a:off x="9265917" y="1498435"/>
            <a:ext cx="2118049" cy="4243096"/>
          </a:xfrm>
          <a:prstGeom prst="parallelogram">
            <a:avLst>
              <a:gd name="adj" fmla="val 34483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12600000"/>
            </a:lightRig>
          </a:scene3d>
          <a:sp3d>
            <a:bevelT w="222250" h="12065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平行四辺形 2">
            <a:extLst>
              <a:ext uri="{FF2B5EF4-FFF2-40B4-BE49-F238E27FC236}">
                <a16:creationId xmlns:a16="http://schemas.microsoft.com/office/drawing/2014/main" id="{3CCF4E36-946E-75D4-CA2F-435052953759}"/>
              </a:ext>
            </a:extLst>
          </p:cNvPr>
          <p:cNvSpPr/>
          <p:nvPr/>
        </p:nvSpPr>
        <p:spPr>
          <a:xfrm rot="16200000" flipV="1">
            <a:off x="6771144" y="2826882"/>
            <a:ext cx="1698172" cy="1166328"/>
          </a:xfrm>
          <a:prstGeom prst="parallelogram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6600000"/>
            </a:lightRig>
          </a:scene3d>
          <a:sp3d>
            <a:bevelT w="158750" h="1270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B7ECD4A-B883-251B-7CC3-BD1629C6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89734">
            <a:off x="7152349" y="1619985"/>
            <a:ext cx="1322577" cy="158709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6002A38-3387-C86B-36AC-39122CBC3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002" y="1724352"/>
            <a:ext cx="1029226" cy="181274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6831B5A-839C-5434-1D3A-A3F55FE01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94075">
            <a:off x="11486758" y="2219385"/>
            <a:ext cx="346438" cy="12610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9481B0A-41AC-5059-FD3F-7357B5172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0992">
            <a:off x="10058621" y="2170594"/>
            <a:ext cx="1029226" cy="18127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9B65B2F-6302-93BC-ECBA-F2BDEC882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803805">
            <a:off x="5865704" y="1254828"/>
            <a:ext cx="1322577" cy="158709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E5EACE1-A269-D0F0-8022-1954C95FB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01566">
            <a:off x="12283655" y="1799063"/>
            <a:ext cx="346438" cy="126103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2523B68-F69B-A2D3-F921-221A68CC8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501998">
            <a:off x="12788844" y="2184819"/>
            <a:ext cx="346438" cy="1261033"/>
          </a:xfrm>
          <a:prstGeom prst="rect">
            <a:avLst/>
          </a:prstGeom>
        </p:spPr>
      </p:pic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63969C33-9529-1903-D35B-FBB30AD2E315}"/>
              </a:ext>
            </a:extLst>
          </p:cNvPr>
          <p:cNvSpPr/>
          <p:nvPr/>
        </p:nvSpPr>
        <p:spPr>
          <a:xfrm rot="5400000">
            <a:off x="8099591" y="1813180"/>
            <a:ext cx="2118049" cy="4243096"/>
          </a:xfrm>
          <a:prstGeom prst="parallelogram">
            <a:avLst>
              <a:gd name="adj" fmla="val 34483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482600" h="32385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C381EEE6-AA8F-67EA-A114-21832DB28EDD}"/>
              </a:ext>
            </a:extLst>
          </p:cNvPr>
          <p:cNvSpPr/>
          <p:nvPr/>
        </p:nvSpPr>
        <p:spPr>
          <a:xfrm rot="16200000" flipV="1">
            <a:off x="11014242" y="3561502"/>
            <a:ext cx="1698172" cy="1166328"/>
          </a:xfrm>
          <a:prstGeom prst="parallelogram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209550" h="152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十字形 12">
            <a:extLst>
              <a:ext uri="{FF2B5EF4-FFF2-40B4-BE49-F238E27FC236}">
                <a16:creationId xmlns:a16="http://schemas.microsoft.com/office/drawing/2014/main" id="{36C050E7-F859-E250-028C-790068137C3B}"/>
              </a:ext>
            </a:extLst>
          </p:cNvPr>
          <p:cNvSpPr/>
          <p:nvPr/>
        </p:nvSpPr>
        <p:spPr>
          <a:xfrm rot="432750">
            <a:off x="8857480" y="3510742"/>
            <a:ext cx="602270" cy="602270"/>
          </a:xfrm>
          <a:prstGeom prst="plus">
            <a:avLst>
              <a:gd name="adj" fmla="val 3461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平行四辺形 13">
            <a:extLst>
              <a:ext uri="{FF2B5EF4-FFF2-40B4-BE49-F238E27FC236}">
                <a16:creationId xmlns:a16="http://schemas.microsoft.com/office/drawing/2014/main" id="{36F34518-9ABC-6C53-7C4E-74676F78C0BD}"/>
              </a:ext>
            </a:extLst>
          </p:cNvPr>
          <p:cNvSpPr/>
          <p:nvPr/>
        </p:nvSpPr>
        <p:spPr>
          <a:xfrm rot="11324692">
            <a:off x="7049152" y="609499"/>
            <a:ext cx="5412351" cy="489542"/>
          </a:xfrm>
          <a:prstGeom prst="parallelogram">
            <a:avLst>
              <a:gd name="adj" fmla="val 223385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952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平行四辺形 14">
            <a:extLst>
              <a:ext uri="{FF2B5EF4-FFF2-40B4-BE49-F238E27FC236}">
                <a16:creationId xmlns:a16="http://schemas.microsoft.com/office/drawing/2014/main" id="{11B83395-B2A0-CE15-F892-B347DFD38685}"/>
              </a:ext>
            </a:extLst>
          </p:cNvPr>
          <p:cNvSpPr/>
          <p:nvPr/>
        </p:nvSpPr>
        <p:spPr>
          <a:xfrm rot="5400000">
            <a:off x="8435980" y="-746226"/>
            <a:ext cx="1445272" cy="4243096"/>
          </a:xfrm>
          <a:prstGeom prst="parallelogram">
            <a:avLst>
              <a:gd name="adj" fmla="val 47960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361950" h="8255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A707397E-0779-CC5E-FC9B-C272CDCF555F}"/>
              </a:ext>
            </a:extLst>
          </p:cNvPr>
          <p:cNvSpPr/>
          <p:nvPr/>
        </p:nvSpPr>
        <p:spPr>
          <a:xfrm rot="16200000" flipV="1">
            <a:off x="11328470" y="979936"/>
            <a:ext cx="1069716" cy="1166328"/>
          </a:xfrm>
          <a:prstGeom prst="parallelogram">
            <a:avLst>
              <a:gd name="adj" fmla="val 31731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84150" h="698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E0778535-4CED-D6BC-05D0-2DC4EC0F3E42}"/>
              </a:ext>
            </a:extLst>
          </p:cNvPr>
          <p:cNvSpPr/>
          <p:nvPr/>
        </p:nvSpPr>
        <p:spPr>
          <a:xfrm rot="5400000">
            <a:off x="2443323" y="1319278"/>
            <a:ext cx="2118049" cy="4243096"/>
          </a:xfrm>
          <a:prstGeom prst="parallelogram">
            <a:avLst>
              <a:gd name="adj" fmla="val 34483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12600000"/>
            </a:lightRig>
          </a:scene3d>
          <a:sp3d>
            <a:bevelT w="222250" h="12065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FBF081B0-9B62-F437-4C87-BC7CD7C773F8}"/>
              </a:ext>
            </a:extLst>
          </p:cNvPr>
          <p:cNvSpPr/>
          <p:nvPr/>
        </p:nvSpPr>
        <p:spPr>
          <a:xfrm rot="16200000" flipV="1">
            <a:off x="-51450" y="2647725"/>
            <a:ext cx="1698172" cy="1166328"/>
          </a:xfrm>
          <a:prstGeom prst="parallelogram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6600000"/>
            </a:lightRig>
          </a:scene3d>
          <a:sp3d>
            <a:bevelT w="158750" h="1270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8587AA40-AF60-C75F-CC7D-C6E80CA0B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89734">
            <a:off x="875857" y="1620545"/>
            <a:ext cx="1322577" cy="158709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318F1E3E-0527-A45D-6EC6-48E10FEDB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469" y="1719982"/>
            <a:ext cx="1029226" cy="181274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CC7C3AE-DB6B-DCB3-E96A-7ACB2BC26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94075">
            <a:off x="3879245" y="2184820"/>
            <a:ext cx="346438" cy="126103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70E6A97-DE4B-119F-F73D-6D5FBA487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0992">
            <a:off x="2678065" y="2115678"/>
            <a:ext cx="1029226" cy="181274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4DA43B6-26DB-2CE5-5B99-75C43D65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803805">
            <a:off x="-28149" y="1533100"/>
            <a:ext cx="1322577" cy="158709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29F271-DD12-BA61-8722-BADEE9D11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93543">
            <a:off x="4609363" y="1884867"/>
            <a:ext cx="346438" cy="126103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2E90FCA-E084-D00D-7EFA-61FB0C5F8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501998">
            <a:off x="4908113" y="2404913"/>
            <a:ext cx="346438" cy="1261033"/>
          </a:xfrm>
          <a:prstGeom prst="rect">
            <a:avLst/>
          </a:prstGeom>
        </p:spPr>
      </p:pic>
      <p:sp>
        <p:nvSpPr>
          <p:cNvPr id="26" name="平行四辺形 25">
            <a:extLst>
              <a:ext uri="{FF2B5EF4-FFF2-40B4-BE49-F238E27FC236}">
                <a16:creationId xmlns:a16="http://schemas.microsoft.com/office/drawing/2014/main" id="{6CCEA79D-6D5B-C829-67BB-2E6B53E35062}"/>
              </a:ext>
            </a:extLst>
          </p:cNvPr>
          <p:cNvSpPr/>
          <p:nvPr/>
        </p:nvSpPr>
        <p:spPr>
          <a:xfrm rot="5400000">
            <a:off x="1276997" y="1634023"/>
            <a:ext cx="2118049" cy="4243096"/>
          </a:xfrm>
          <a:prstGeom prst="parallelogram">
            <a:avLst>
              <a:gd name="adj" fmla="val 34483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482600" h="32385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平行四辺形 26">
            <a:extLst>
              <a:ext uri="{FF2B5EF4-FFF2-40B4-BE49-F238E27FC236}">
                <a16:creationId xmlns:a16="http://schemas.microsoft.com/office/drawing/2014/main" id="{DE272ED2-C22F-63C8-9993-C1001A703DD4}"/>
              </a:ext>
            </a:extLst>
          </p:cNvPr>
          <p:cNvSpPr/>
          <p:nvPr/>
        </p:nvSpPr>
        <p:spPr>
          <a:xfrm rot="16200000" flipV="1">
            <a:off x="4191648" y="3382345"/>
            <a:ext cx="1698172" cy="1166328"/>
          </a:xfrm>
          <a:prstGeom prst="parallelogram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209550" h="152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十字形 27">
            <a:extLst>
              <a:ext uri="{FF2B5EF4-FFF2-40B4-BE49-F238E27FC236}">
                <a16:creationId xmlns:a16="http://schemas.microsoft.com/office/drawing/2014/main" id="{0B12F46B-9D3C-C437-4C0B-632EDE06F1D2}"/>
              </a:ext>
            </a:extLst>
          </p:cNvPr>
          <p:cNvSpPr/>
          <p:nvPr/>
        </p:nvSpPr>
        <p:spPr>
          <a:xfrm rot="432750">
            <a:off x="2034886" y="3331585"/>
            <a:ext cx="602270" cy="602270"/>
          </a:xfrm>
          <a:prstGeom prst="plus">
            <a:avLst>
              <a:gd name="adj" fmla="val 3461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平行四辺形 28">
            <a:extLst>
              <a:ext uri="{FF2B5EF4-FFF2-40B4-BE49-F238E27FC236}">
                <a16:creationId xmlns:a16="http://schemas.microsoft.com/office/drawing/2014/main" id="{F38BD40D-CC62-0EF8-9703-64240E30001B}"/>
              </a:ext>
            </a:extLst>
          </p:cNvPr>
          <p:cNvSpPr/>
          <p:nvPr/>
        </p:nvSpPr>
        <p:spPr>
          <a:xfrm rot="11324692">
            <a:off x="226558" y="430342"/>
            <a:ext cx="5412351" cy="489542"/>
          </a:xfrm>
          <a:prstGeom prst="parallelogram">
            <a:avLst>
              <a:gd name="adj" fmla="val 223385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952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平行四辺形 29">
            <a:extLst>
              <a:ext uri="{FF2B5EF4-FFF2-40B4-BE49-F238E27FC236}">
                <a16:creationId xmlns:a16="http://schemas.microsoft.com/office/drawing/2014/main" id="{CD8A8F63-B09E-CC21-B254-2B84A7D9DEC4}"/>
              </a:ext>
            </a:extLst>
          </p:cNvPr>
          <p:cNvSpPr/>
          <p:nvPr/>
        </p:nvSpPr>
        <p:spPr>
          <a:xfrm rot="5400000">
            <a:off x="1613386" y="-925383"/>
            <a:ext cx="1445272" cy="4243096"/>
          </a:xfrm>
          <a:prstGeom prst="parallelogram">
            <a:avLst>
              <a:gd name="adj" fmla="val 47960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361950" h="8255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平行四辺形 30">
            <a:extLst>
              <a:ext uri="{FF2B5EF4-FFF2-40B4-BE49-F238E27FC236}">
                <a16:creationId xmlns:a16="http://schemas.microsoft.com/office/drawing/2014/main" id="{E5A4B8D7-9C8A-0C8B-0D6D-95D8152F7A53}"/>
              </a:ext>
            </a:extLst>
          </p:cNvPr>
          <p:cNvSpPr/>
          <p:nvPr/>
        </p:nvSpPr>
        <p:spPr>
          <a:xfrm rot="16200000" flipV="1">
            <a:off x="4505876" y="800779"/>
            <a:ext cx="1069716" cy="1166328"/>
          </a:xfrm>
          <a:prstGeom prst="parallelogram">
            <a:avLst>
              <a:gd name="adj" fmla="val 31731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84150" h="698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61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8C7C8D76-0EE4-057F-EC12-39F3485CDE71}"/>
              </a:ext>
            </a:extLst>
          </p:cNvPr>
          <p:cNvSpPr/>
          <p:nvPr/>
        </p:nvSpPr>
        <p:spPr>
          <a:xfrm>
            <a:off x="600640" y="1751071"/>
            <a:ext cx="817611" cy="715296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330200" h="4508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E8BE87DF-9307-4438-28C5-A9F85AFB2A39}"/>
              </a:ext>
            </a:extLst>
          </p:cNvPr>
          <p:cNvSpPr/>
          <p:nvPr/>
        </p:nvSpPr>
        <p:spPr>
          <a:xfrm>
            <a:off x="774811" y="4917233"/>
            <a:ext cx="469270" cy="4105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905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台形 1">
            <a:extLst>
              <a:ext uri="{FF2B5EF4-FFF2-40B4-BE49-F238E27FC236}">
                <a16:creationId xmlns:a16="http://schemas.microsoft.com/office/drawing/2014/main" id="{CED846F9-0B8C-762F-E3F8-F7CC96A39DF9}"/>
              </a:ext>
            </a:extLst>
          </p:cNvPr>
          <p:cNvSpPr/>
          <p:nvPr/>
        </p:nvSpPr>
        <p:spPr>
          <a:xfrm rot="10800000">
            <a:off x="544655" y="2313992"/>
            <a:ext cx="942390" cy="2808514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254000" dist="114300" dir="11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CEF77D1-3168-D640-D64C-2F5580794D79}"/>
              </a:ext>
            </a:extLst>
          </p:cNvPr>
          <p:cNvSpPr/>
          <p:nvPr/>
        </p:nvSpPr>
        <p:spPr>
          <a:xfrm>
            <a:off x="1773188" y="1751071"/>
            <a:ext cx="817611" cy="715296"/>
          </a:xfrm>
          <a:prstGeom prst="ellipse">
            <a:avLst/>
          </a:prstGeom>
          <a:solidFill>
            <a:srgbClr val="FF3F3F"/>
          </a:solidFill>
          <a:ln>
            <a:noFill/>
          </a:ln>
          <a:scene3d>
            <a:camera prst="orthographicFront"/>
            <a:lightRig rig="threePt" dir="t"/>
          </a:scene3d>
          <a:sp3d>
            <a:bevelT w="330200" h="4508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ADD53F0-339C-CEF3-990C-423D39F9994E}"/>
              </a:ext>
            </a:extLst>
          </p:cNvPr>
          <p:cNvSpPr/>
          <p:nvPr/>
        </p:nvSpPr>
        <p:spPr>
          <a:xfrm>
            <a:off x="1947359" y="4917233"/>
            <a:ext cx="469270" cy="4105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905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台形 6">
            <a:extLst>
              <a:ext uri="{FF2B5EF4-FFF2-40B4-BE49-F238E27FC236}">
                <a16:creationId xmlns:a16="http://schemas.microsoft.com/office/drawing/2014/main" id="{79A3F247-5B32-9980-441D-59D184698AD9}"/>
              </a:ext>
            </a:extLst>
          </p:cNvPr>
          <p:cNvSpPr/>
          <p:nvPr/>
        </p:nvSpPr>
        <p:spPr>
          <a:xfrm rot="10800000">
            <a:off x="1717203" y="2313992"/>
            <a:ext cx="942390" cy="2808514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254000" dist="114300" dir="11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78903FB-174A-73A0-3956-BB48B82A3A68}"/>
              </a:ext>
            </a:extLst>
          </p:cNvPr>
          <p:cNvSpPr/>
          <p:nvPr/>
        </p:nvSpPr>
        <p:spPr>
          <a:xfrm>
            <a:off x="2876941" y="1751071"/>
            <a:ext cx="817611" cy="715296"/>
          </a:xfrm>
          <a:prstGeom prst="ellipse">
            <a:avLst/>
          </a:prstGeom>
          <a:solidFill>
            <a:srgbClr val="FF7171"/>
          </a:solidFill>
          <a:ln>
            <a:noFill/>
          </a:ln>
          <a:scene3d>
            <a:camera prst="orthographicFront"/>
            <a:lightRig rig="threePt" dir="t"/>
          </a:scene3d>
          <a:sp3d>
            <a:bevelT w="330200" h="4508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8B8B038-D3F3-9A64-3516-BDF27E002649}"/>
              </a:ext>
            </a:extLst>
          </p:cNvPr>
          <p:cNvSpPr/>
          <p:nvPr/>
        </p:nvSpPr>
        <p:spPr>
          <a:xfrm>
            <a:off x="3051112" y="4917233"/>
            <a:ext cx="469270" cy="4105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905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台形 9">
            <a:extLst>
              <a:ext uri="{FF2B5EF4-FFF2-40B4-BE49-F238E27FC236}">
                <a16:creationId xmlns:a16="http://schemas.microsoft.com/office/drawing/2014/main" id="{EDBAEC76-2F86-0FF9-9FC4-7DE523DA0E54}"/>
              </a:ext>
            </a:extLst>
          </p:cNvPr>
          <p:cNvSpPr/>
          <p:nvPr/>
        </p:nvSpPr>
        <p:spPr>
          <a:xfrm rot="10800000">
            <a:off x="2820956" y="2313992"/>
            <a:ext cx="942390" cy="2808514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254000" dist="114300" dir="11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27E143E-6FB6-E335-074A-A012EC0D884B}"/>
              </a:ext>
            </a:extLst>
          </p:cNvPr>
          <p:cNvSpPr/>
          <p:nvPr/>
        </p:nvSpPr>
        <p:spPr>
          <a:xfrm>
            <a:off x="4005208" y="1751071"/>
            <a:ext cx="817611" cy="715296"/>
          </a:xfrm>
          <a:prstGeom prst="ellipse">
            <a:avLst/>
          </a:prstGeom>
          <a:solidFill>
            <a:srgbClr val="FF9F9F"/>
          </a:solidFill>
          <a:ln>
            <a:noFill/>
          </a:ln>
          <a:scene3d>
            <a:camera prst="orthographicFront"/>
            <a:lightRig rig="threePt" dir="t"/>
          </a:scene3d>
          <a:sp3d>
            <a:bevelT w="330200" h="4508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3BAF466-6B90-479C-33C4-A65EB603BCB4}"/>
              </a:ext>
            </a:extLst>
          </p:cNvPr>
          <p:cNvSpPr/>
          <p:nvPr/>
        </p:nvSpPr>
        <p:spPr>
          <a:xfrm>
            <a:off x="4179379" y="4917233"/>
            <a:ext cx="469270" cy="41054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190500" dist="101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3772140C-0265-E5A2-A90C-A662E06B300C}"/>
              </a:ext>
            </a:extLst>
          </p:cNvPr>
          <p:cNvSpPr/>
          <p:nvPr/>
        </p:nvSpPr>
        <p:spPr>
          <a:xfrm rot="10800000">
            <a:off x="3949223" y="2313992"/>
            <a:ext cx="942390" cy="2808514"/>
          </a:xfrm>
          <a:prstGeom prst="trapezoi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innerShdw blurRad="254000" dist="114300" dir="11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852637C-D7EB-95FE-C084-EB7126D2DAA8}"/>
              </a:ext>
            </a:extLst>
          </p:cNvPr>
          <p:cNvSpPr/>
          <p:nvPr/>
        </p:nvSpPr>
        <p:spPr>
          <a:xfrm>
            <a:off x="5624672" y="4987399"/>
            <a:ext cx="1380931" cy="1380931"/>
          </a:xfrm>
          <a:prstGeom prst="ellipse">
            <a:avLst/>
          </a:prstGeom>
          <a:solidFill>
            <a:srgbClr val="FF5353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月 16">
            <a:extLst>
              <a:ext uri="{FF2B5EF4-FFF2-40B4-BE49-F238E27FC236}">
                <a16:creationId xmlns:a16="http://schemas.microsoft.com/office/drawing/2014/main" id="{5E8F6CBC-2D75-978B-94DB-4776A842C4BA}"/>
              </a:ext>
            </a:extLst>
          </p:cNvPr>
          <p:cNvSpPr/>
          <p:nvPr/>
        </p:nvSpPr>
        <p:spPr>
          <a:xfrm rot="840232">
            <a:off x="6394961" y="4024509"/>
            <a:ext cx="718457" cy="1570627"/>
          </a:xfrm>
          <a:prstGeom prst="moon">
            <a:avLst>
              <a:gd name="adj" fmla="val 73377"/>
            </a:avLst>
          </a:prstGeom>
          <a:solidFill>
            <a:srgbClr val="FF5353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月 17">
            <a:extLst>
              <a:ext uri="{FF2B5EF4-FFF2-40B4-BE49-F238E27FC236}">
                <a16:creationId xmlns:a16="http://schemas.microsoft.com/office/drawing/2014/main" id="{34C3658E-49A7-D6A3-9F09-F412C16FE395}"/>
              </a:ext>
            </a:extLst>
          </p:cNvPr>
          <p:cNvSpPr/>
          <p:nvPr/>
        </p:nvSpPr>
        <p:spPr>
          <a:xfrm rot="9221516">
            <a:off x="5338005" y="4465732"/>
            <a:ext cx="632192" cy="1217605"/>
          </a:xfrm>
          <a:prstGeom prst="moon">
            <a:avLst>
              <a:gd name="adj" fmla="val 74170"/>
            </a:avLst>
          </a:prstGeom>
          <a:solidFill>
            <a:srgbClr val="FF5353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月 18">
            <a:extLst>
              <a:ext uri="{FF2B5EF4-FFF2-40B4-BE49-F238E27FC236}">
                <a16:creationId xmlns:a16="http://schemas.microsoft.com/office/drawing/2014/main" id="{A5EEBE65-E261-10AA-E05C-E4BAA1613D7C}"/>
              </a:ext>
            </a:extLst>
          </p:cNvPr>
          <p:cNvSpPr/>
          <p:nvPr/>
        </p:nvSpPr>
        <p:spPr>
          <a:xfrm rot="21200919">
            <a:off x="5786525" y="3731616"/>
            <a:ext cx="870099" cy="1888787"/>
          </a:xfrm>
          <a:prstGeom prst="moon">
            <a:avLst>
              <a:gd name="adj" fmla="val 73377"/>
            </a:avLst>
          </a:prstGeom>
          <a:solidFill>
            <a:srgbClr val="FF5353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D05E084-596D-C607-6DC8-78F92ACDFCC5}"/>
              </a:ext>
            </a:extLst>
          </p:cNvPr>
          <p:cNvSpPr/>
          <p:nvPr/>
        </p:nvSpPr>
        <p:spPr>
          <a:xfrm>
            <a:off x="5807395" y="5248656"/>
            <a:ext cx="1041030" cy="898215"/>
          </a:xfrm>
          <a:prstGeom prst="ellipse">
            <a:avLst/>
          </a:prstGeom>
          <a:solidFill>
            <a:srgbClr val="FEA40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月 20">
            <a:extLst>
              <a:ext uri="{FF2B5EF4-FFF2-40B4-BE49-F238E27FC236}">
                <a16:creationId xmlns:a16="http://schemas.microsoft.com/office/drawing/2014/main" id="{37CBB39E-7678-50EA-03FF-1B5BDE13FBE7}"/>
              </a:ext>
            </a:extLst>
          </p:cNvPr>
          <p:cNvSpPr/>
          <p:nvPr/>
        </p:nvSpPr>
        <p:spPr>
          <a:xfrm rot="840232">
            <a:off x="6471365" y="4285796"/>
            <a:ext cx="432648" cy="1250459"/>
          </a:xfrm>
          <a:prstGeom prst="moon">
            <a:avLst>
              <a:gd name="adj" fmla="val 73377"/>
            </a:avLst>
          </a:prstGeom>
          <a:solidFill>
            <a:srgbClr val="FC8004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月 21">
            <a:extLst>
              <a:ext uri="{FF2B5EF4-FFF2-40B4-BE49-F238E27FC236}">
                <a16:creationId xmlns:a16="http://schemas.microsoft.com/office/drawing/2014/main" id="{B30986B8-7838-3477-9ABE-883500049EE4}"/>
              </a:ext>
            </a:extLst>
          </p:cNvPr>
          <p:cNvSpPr/>
          <p:nvPr/>
        </p:nvSpPr>
        <p:spPr>
          <a:xfrm rot="9251708">
            <a:off x="5522486" y="4603687"/>
            <a:ext cx="380701" cy="1003186"/>
          </a:xfrm>
          <a:prstGeom prst="moon">
            <a:avLst>
              <a:gd name="adj" fmla="val 74170"/>
            </a:avLst>
          </a:prstGeom>
          <a:solidFill>
            <a:srgbClr val="FC8004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月 22">
            <a:extLst>
              <a:ext uri="{FF2B5EF4-FFF2-40B4-BE49-F238E27FC236}">
                <a16:creationId xmlns:a16="http://schemas.microsoft.com/office/drawing/2014/main" id="{51D4837E-0996-B4B0-157D-7C11735AD538}"/>
              </a:ext>
            </a:extLst>
          </p:cNvPr>
          <p:cNvSpPr/>
          <p:nvPr/>
        </p:nvSpPr>
        <p:spPr>
          <a:xfrm rot="21200919">
            <a:off x="5930461" y="3930127"/>
            <a:ext cx="523965" cy="1587478"/>
          </a:xfrm>
          <a:prstGeom prst="moon">
            <a:avLst>
              <a:gd name="adj" fmla="val 73377"/>
            </a:avLst>
          </a:prstGeom>
          <a:solidFill>
            <a:srgbClr val="FC8004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6CD40D8-178D-66A9-DEAB-B22800F0C8B8}"/>
              </a:ext>
            </a:extLst>
          </p:cNvPr>
          <p:cNvSpPr/>
          <p:nvPr/>
        </p:nvSpPr>
        <p:spPr>
          <a:xfrm>
            <a:off x="5834361" y="5166647"/>
            <a:ext cx="894130" cy="647100"/>
          </a:xfrm>
          <a:prstGeom prst="ellipse">
            <a:avLst/>
          </a:prstGeom>
          <a:solidFill>
            <a:srgbClr val="FC8004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4FC38650-6208-D128-64CB-683FBA8549B6}"/>
              </a:ext>
            </a:extLst>
          </p:cNvPr>
          <p:cNvSpPr/>
          <p:nvPr/>
        </p:nvSpPr>
        <p:spPr>
          <a:xfrm>
            <a:off x="5793303" y="4807141"/>
            <a:ext cx="808447" cy="796887"/>
          </a:xfrm>
          <a:prstGeom prst="ellipse">
            <a:avLst/>
          </a:prstGeom>
          <a:solidFill>
            <a:srgbClr val="FC8004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月 26">
            <a:extLst>
              <a:ext uri="{FF2B5EF4-FFF2-40B4-BE49-F238E27FC236}">
                <a16:creationId xmlns:a16="http://schemas.microsoft.com/office/drawing/2014/main" id="{D2A38969-E227-BB47-FE0D-B5A0D7BBFF61}"/>
              </a:ext>
            </a:extLst>
          </p:cNvPr>
          <p:cNvSpPr/>
          <p:nvPr/>
        </p:nvSpPr>
        <p:spPr>
          <a:xfrm>
            <a:off x="5784398" y="5329472"/>
            <a:ext cx="319381" cy="528269"/>
          </a:xfrm>
          <a:prstGeom prst="moon">
            <a:avLst>
              <a:gd name="adj" fmla="val 73377"/>
            </a:avLst>
          </a:prstGeom>
          <a:solidFill>
            <a:srgbClr val="FEA40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月 27">
            <a:extLst>
              <a:ext uri="{FF2B5EF4-FFF2-40B4-BE49-F238E27FC236}">
                <a16:creationId xmlns:a16="http://schemas.microsoft.com/office/drawing/2014/main" id="{6AA652ED-7483-741C-190A-3C00790A9AB1}"/>
              </a:ext>
            </a:extLst>
          </p:cNvPr>
          <p:cNvSpPr/>
          <p:nvPr/>
        </p:nvSpPr>
        <p:spPr>
          <a:xfrm rot="9900000">
            <a:off x="6347042" y="5392680"/>
            <a:ext cx="291609" cy="663795"/>
          </a:xfrm>
          <a:prstGeom prst="moon">
            <a:avLst>
              <a:gd name="adj" fmla="val 73377"/>
            </a:avLst>
          </a:prstGeom>
          <a:solidFill>
            <a:srgbClr val="FEA40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011FB1C-B701-E262-DB6C-421809590446}"/>
              </a:ext>
            </a:extLst>
          </p:cNvPr>
          <p:cNvSpPr/>
          <p:nvPr/>
        </p:nvSpPr>
        <p:spPr>
          <a:xfrm>
            <a:off x="8409418" y="1542083"/>
            <a:ext cx="1380931" cy="1380931"/>
          </a:xfrm>
          <a:prstGeom prst="ellipse">
            <a:avLst/>
          </a:prstGeom>
          <a:solidFill>
            <a:srgbClr val="FF5353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月 29">
            <a:extLst>
              <a:ext uri="{FF2B5EF4-FFF2-40B4-BE49-F238E27FC236}">
                <a16:creationId xmlns:a16="http://schemas.microsoft.com/office/drawing/2014/main" id="{A333374A-D511-9879-852A-321EDD741A6D}"/>
              </a:ext>
            </a:extLst>
          </p:cNvPr>
          <p:cNvSpPr/>
          <p:nvPr/>
        </p:nvSpPr>
        <p:spPr>
          <a:xfrm>
            <a:off x="9028352" y="475309"/>
            <a:ext cx="718457" cy="1570627"/>
          </a:xfrm>
          <a:prstGeom prst="moon">
            <a:avLst>
              <a:gd name="adj" fmla="val 73377"/>
            </a:avLst>
          </a:prstGeom>
          <a:solidFill>
            <a:srgbClr val="FF5353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月 30">
            <a:extLst>
              <a:ext uri="{FF2B5EF4-FFF2-40B4-BE49-F238E27FC236}">
                <a16:creationId xmlns:a16="http://schemas.microsoft.com/office/drawing/2014/main" id="{A463A438-AA8D-5597-9B6D-869016E58F9B}"/>
              </a:ext>
            </a:extLst>
          </p:cNvPr>
          <p:cNvSpPr/>
          <p:nvPr/>
        </p:nvSpPr>
        <p:spPr>
          <a:xfrm rot="9865309">
            <a:off x="8244276" y="933280"/>
            <a:ext cx="632192" cy="1217605"/>
          </a:xfrm>
          <a:prstGeom prst="moon">
            <a:avLst>
              <a:gd name="adj" fmla="val 74170"/>
            </a:avLst>
          </a:prstGeom>
          <a:solidFill>
            <a:srgbClr val="FF5353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月 31">
            <a:extLst>
              <a:ext uri="{FF2B5EF4-FFF2-40B4-BE49-F238E27FC236}">
                <a16:creationId xmlns:a16="http://schemas.microsoft.com/office/drawing/2014/main" id="{706BCF0D-B50F-2081-D256-DED20C07365A}"/>
              </a:ext>
            </a:extLst>
          </p:cNvPr>
          <p:cNvSpPr/>
          <p:nvPr/>
        </p:nvSpPr>
        <p:spPr>
          <a:xfrm rot="20593087">
            <a:off x="8597999" y="93836"/>
            <a:ext cx="718457" cy="1888787"/>
          </a:xfrm>
          <a:prstGeom prst="moon">
            <a:avLst>
              <a:gd name="adj" fmla="val 73377"/>
            </a:avLst>
          </a:prstGeom>
          <a:solidFill>
            <a:srgbClr val="FF5353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F2434F9-9608-26A5-9B34-474B93CF5AEE}"/>
              </a:ext>
            </a:extLst>
          </p:cNvPr>
          <p:cNvSpPr/>
          <p:nvPr/>
        </p:nvSpPr>
        <p:spPr>
          <a:xfrm>
            <a:off x="8592141" y="1803340"/>
            <a:ext cx="1041030" cy="898215"/>
          </a:xfrm>
          <a:prstGeom prst="ellipse">
            <a:avLst/>
          </a:prstGeom>
          <a:solidFill>
            <a:srgbClr val="FEA40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月 33">
            <a:extLst>
              <a:ext uri="{FF2B5EF4-FFF2-40B4-BE49-F238E27FC236}">
                <a16:creationId xmlns:a16="http://schemas.microsoft.com/office/drawing/2014/main" id="{0A8334CF-FB28-22CF-8DD3-CAD0D4CE9EE1}"/>
              </a:ext>
            </a:extLst>
          </p:cNvPr>
          <p:cNvSpPr/>
          <p:nvPr/>
        </p:nvSpPr>
        <p:spPr>
          <a:xfrm>
            <a:off x="9104756" y="736596"/>
            <a:ext cx="432648" cy="1250459"/>
          </a:xfrm>
          <a:prstGeom prst="moon">
            <a:avLst>
              <a:gd name="adj" fmla="val 73377"/>
            </a:avLst>
          </a:prstGeom>
          <a:solidFill>
            <a:srgbClr val="FC8004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月 34">
            <a:extLst>
              <a:ext uri="{FF2B5EF4-FFF2-40B4-BE49-F238E27FC236}">
                <a16:creationId xmlns:a16="http://schemas.microsoft.com/office/drawing/2014/main" id="{0F0B963D-ED4C-7E0C-A0A1-2051B51EA003}"/>
              </a:ext>
            </a:extLst>
          </p:cNvPr>
          <p:cNvSpPr/>
          <p:nvPr/>
        </p:nvSpPr>
        <p:spPr>
          <a:xfrm rot="9895501">
            <a:off x="8428757" y="1071235"/>
            <a:ext cx="380701" cy="1003186"/>
          </a:xfrm>
          <a:prstGeom prst="moon">
            <a:avLst>
              <a:gd name="adj" fmla="val 74170"/>
            </a:avLst>
          </a:prstGeom>
          <a:solidFill>
            <a:srgbClr val="FC8004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月 35">
            <a:extLst>
              <a:ext uri="{FF2B5EF4-FFF2-40B4-BE49-F238E27FC236}">
                <a16:creationId xmlns:a16="http://schemas.microsoft.com/office/drawing/2014/main" id="{AE12AED9-C48A-99AF-0936-CD363A449C1D}"/>
              </a:ext>
            </a:extLst>
          </p:cNvPr>
          <p:cNvSpPr/>
          <p:nvPr/>
        </p:nvSpPr>
        <p:spPr>
          <a:xfrm rot="20593087">
            <a:off x="8738672" y="356851"/>
            <a:ext cx="432648" cy="1587478"/>
          </a:xfrm>
          <a:prstGeom prst="moon">
            <a:avLst>
              <a:gd name="adj" fmla="val 73377"/>
            </a:avLst>
          </a:prstGeom>
          <a:solidFill>
            <a:srgbClr val="FC8004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557C7EDE-EE32-5565-320F-D39AA51DEBCC}"/>
              </a:ext>
            </a:extLst>
          </p:cNvPr>
          <p:cNvSpPr/>
          <p:nvPr/>
        </p:nvSpPr>
        <p:spPr>
          <a:xfrm>
            <a:off x="8619107" y="1721331"/>
            <a:ext cx="894130" cy="647100"/>
          </a:xfrm>
          <a:prstGeom prst="ellipse">
            <a:avLst/>
          </a:prstGeom>
          <a:solidFill>
            <a:srgbClr val="FC8004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C3432CC6-D7B9-20DF-F982-9366C6998B29}"/>
              </a:ext>
            </a:extLst>
          </p:cNvPr>
          <p:cNvSpPr/>
          <p:nvPr/>
        </p:nvSpPr>
        <p:spPr>
          <a:xfrm>
            <a:off x="8578049" y="1361825"/>
            <a:ext cx="808447" cy="796887"/>
          </a:xfrm>
          <a:prstGeom prst="ellipse">
            <a:avLst/>
          </a:prstGeom>
          <a:solidFill>
            <a:srgbClr val="FC8004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月 38">
            <a:extLst>
              <a:ext uri="{FF2B5EF4-FFF2-40B4-BE49-F238E27FC236}">
                <a16:creationId xmlns:a16="http://schemas.microsoft.com/office/drawing/2014/main" id="{98E2F0BE-AC9F-0242-C205-520ACC45754C}"/>
              </a:ext>
            </a:extLst>
          </p:cNvPr>
          <p:cNvSpPr/>
          <p:nvPr/>
        </p:nvSpPr>
        <p:spPr>
          <a:xfrm>
            <a:off x="8569144" y="1884156"/>
            <a:ext cx="319381" cy="528269"/>
          </a:xfrm>
          <a:prstGeom prst="moon">
            <a:avLst>
              <a:gd name="adj" fmla="val 73377"/>
            </a:avLst>
          </a:prstGeom>
          <a:solidFill>
            <a:srgbClr val="FEA40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月 39">
            <a:extLst>
              <a:ext uri="{FF2B5EF4-FFF2-40B4-BE49-F238E27FC236}">
                <a16:creationId xmlns:a16="http://schemas.microsoft.com/office/drawing/2014/main" id="{26EA1902-6718-8F6C-E084-F25B2234DC4B}"/>
              </a:ext>
            </a:extLst>
          </p:cNvPr>
          <p:cNvSpPr/>
          <p:nvPr/>
        </p:nvSpPr>
        <p:spPr>
          <a:xfrm rot="9900000">
            <a:off x="9131788" y="1947364"/>
            <a:ext cx="291609" cy="663795"/>
          </a:xfrm>
          <a:prstGeom prst="moon">
            <a:avLst>
              <a:gd name="adj" fmla="val 73377"/>
            </a:avLst>
          </a:prstGeom>
          <a:solidFill>
            <a:srgbClr val="FEA402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EAF99A4C-D884-B580-40F8-7D92EEB0940B}"/>
              </a:ext>
            </a:extLst>
          </p:cNvPr>
          <p:cNvSpPr/>
          <p:nvPr/>
        </p:nvSpPr>
        <p:spPr>
          <a:xfrm>
            <a:off x="8170439" y="4987400"/>
            <a:ext cx="1380931" cy="1380931"/>
          </a:xfrm>
          <a:prstGeom prst="ellipse">
            <a:avLst/>
          </a:prstGeom>
          <a:solidFill>
            <a:srgbClr val="FF5353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月 41">
            <a:extLst>
              <a:ext uri="{FF2B5EF4-FFF2-40B4-BE49-F238E27FC236}">
                <a16:creationId xmlns:a16="http://schemas.microsoft.com/office/drawing/2014/main" id="{D5C54908-F5C2-37AE-CACC-4495C2AD56B7}"/>
              </a:ext>
            </a:extLst>
          </p:cNvPr>
          <p:cNvSpPr/>
          <p:nvPr/>
        </p:nvSpPr>
        <p:spPr>
          <a:xfrm rot="1993613">
            <a:off x="8959891" y="3872985"/>
            <a:ext cx="718457" cy="1570627"/>
          </a:xfrm>
          <a:prstGeom prst="moon">
            <a:avLst>
              <a:gd name="adj" fmla="val 73377"/>
            </a:avLst>
          </a:prstGeom>
          <a:solidFill>
            <a:srgbClr val="FF5353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月 42">
            <a:extLst>
              <a:ext uri="{FF2B5EF4-FFF2-40B4-BE49-F238E27FC236}">
                <a16:creationId xmlns:a16="http://schemas.microsoft.com/office/drawing/2014/main" id="{D0A73970-3555-6DD2-AD20-DBABD89102DA}"/>
              </a:ext>
            </a:extLst>
          </p:cNvPr>
          <p:cNvSpPr/>
          <p:nvPr/>
        </p:nvSpPr>
        <p:spPr>
          <a:xfrm rot="7620582">
            <a:off x="7766407" y="4335345"/>
            <a:ext cx="632192" cy="1217605"/>
          </a:xfrm>
          <a:prstGeom prst="moon">
            <a:avLst>
              <a:gd name="adj" fmla="val 74170"/>
            </a:avLst>
          </a:prstGeom>
          <a:solidFill>
            <a:srgbClr val="FF5353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月 43">
            <a:extLst>
              <a:ext uri="{FF2B5EF4-FFF2-40B4-BE49-F238E27FC236}">
                <a16:creationId xmlns:a16="http://schemas.microsoft.com/office/drawing/2014/main" id="{D4033F5E-E2D0-E1AB-874E-036C79DA95AD}"/>
              </a:ext>
            </a:extLst>
          </p:cNvPr>
          <p:cNvSpPr/>
          <p:nvPr/>
        </p:nvSpPr>
        <p:spPr>
          <a:xfrm rot="21200919">
            <a:off x="8275942" y="3440308"/>
            <a:ext cx="870099" cy="1888787"/>
          </a:xfrm>
          <a:prstGeom prst="moon">
            <a:avLst>
              <a:gd name="adj" fmla="val 73377"/>
            </a:avLst>
          </a:prstGeom>
          <a:solidFill>
            <a:srgbClr val="FF5353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6AD2507E-50A5-A390-BA9C-05070A40961D}"/>
              </a:ext>
            </a:extLst>
          </p:cNvPr>
          <p:cNvSpPr/>
          <p:nvPr/>
        </p:nvSpPr>
        <p:spPr>
          <a:xfrm>
            <a:off x="8353162" y="5248657"/>
            <a:ext cx="1041030" cy="898215"/>
          </a:xfrm>
          <a:prstGeom prst="ellipse">
            <a:avLst/>
          </a:prstGeom>
          <a:solidFill>
            <a:srgbClr val="FEA40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684731D2-6014-290B-1B73-A3DFC68585F0}"/>
              </a:ext>
            </a:extLst>
          </p:cNvPr>
          <p:cNvSpPr/>
          <p:nvPr/>
        </p:nvSpPr>
        <p:spPr>
          <a:xfrm>
            <a:off x="8286543" y="5019518"/>
            <a:ext cx="1123801" cy="898214"/>
          </a:xfrm>
          <a:prstGeom prst="ellipse">
            <a:avLst/>
          </a:prstGeom>
          <a:solidFill>
            <a:srgbClr val="FC8004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月 52">
            <a:extLst>
              <a:ext uri="{FF2B5EF4-FFF2-40B4-BE49-F238E27FC236}">
                <a16:creationId xmlns:a16="http://schemas.microsoft.com/office/drawing/2014/main" id="{2D9F3597-F703-9D52-682A-9C9E0967F19B}"/>
              </a:ext>
            </a:extLst>
          </p:cNvPr>
          <p:cNvSpPr/>
          <p:nvPr/>
        </p:nvSpPr>
        <p:spPr>
          <a:xfrm rot="5820425">
            <a:off x="7818616" y="4832685"/>
            <a:ext cx="632192" cy="1217605"/>
          </a:xfrm>
          <a:prstGeom prst="moon">
            <a:avLst>
              <a:gd name="adj" fmla="val 74170"/>
            </a:avLst>
          </a:prstGeom>
          <a:solidFill>
            <a:srgbClr val="FF5353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月 54">
            <a:extLst>
              <a:ext uri="{FF2B5EF4-FFF2-40B4-BE49-F238E27FC236}">
                <a16:creationId xmlns:a16="http://schemas.microsoft.com/office/drawing/2014/main" id="{55414ADB-CAFA-06CC-EDB5-B56740B5266B}"/>
              </a:ext>
            </a:extLst>
          </p:cNvPr>
          <p:cNvSpPr/>
          <p:nvPr/>
        </p:nvSpPr>
        <p:spPr>
          <a:xfrm>
            <a:off x="7995666" y="4313587"/>
            <a:ext cx="648413" cy="721282"/>
          </a:xfrm>
          <a:prstGeom prst="moon">
            <a:avLst>
              <a:gd name="adj" fmla="val 73377"/>
            </a:avLst>
          </a:prstGeom>
          <a:solidFill>
            <a:srgbClr val="FF5353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39ED99E8-DEC2-50A6-AECD-CD947D4A2DA7}"/>
              </a:ext>
            </a:extLst>
          </p:cNvPr>
          <p:cNvSpPr/>
          <p:nvPr/>
        </p:nvSpPr>
        <p:spPr>
          <a:xfrm>
            <a:off x="10555016" y="4701972"/>
            <a:ext cx="1380931" cy="1380931"/>
          </a:xfrm>
          <a:prstGeom prst="ellipse">
            <a:avLst/>
          </a:prstGeom>
          <a:solidFill>
            <a:srgbClr val="FFB7B7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月 56">
            <a:extLst>
              <a:ext uri="{FF2B5EF4-FFF2-40B4-BE49-F238E27FC236}">
                <a16:creationId xmlns:a16="http://schemas.microsoft.com/office/drawing/2014/main" id="{6EE25301-050A-329D-591D-9F458C087D7E}"/>
              </a:ext>
            </a:extLst>
          </p:cNvPr>
          <p:cNvSpPr/>
          <p:nvPr/>
        </p:nvSpPr>
        <p:spPr>
          <a:xfrm rot="1993613">
            <a:off x="11219351" y="4355076"/>
            <a:ext cx="718457" cy="1247854"/>
          </a:xfrm>
          <a:prstGeom prst="moon">
            <a:avLst>
              <a:gd name="adj" fmla="val 73377"/>
            </a:avLst>
          </a:prstGeom>
          <a:solidFill>
            <a:srgbClr val="FFB7B7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月 57">
            <a:extLst>
              <a:ext uri="{FF2B5EF4-FFF2-40B4-BE49-F238E27FC236}">
                <a16:creationId xmlns:a16="http://schemas.microsoft.com/office/drawing/2014/main" id="{E786C05C-BAD9-643E-2B38-52B5EFE13BA0}"/>
              </a:ext>
            </a:extLst>
          </p:cNvPr>
          <p:cNvSpPr/>
          <p:nvPr/>
        </p:nvSpPr>
        <p:spPr>
          <a:xfrm rot="7620582">
            <a:off x="10422426" y="3792163"/>
            <a:ext cx="632192" cy="2039125"/>
          </a:xfrm>
          <a:prstGeom prst="moon">
            <a:avLst>
              <a:gd name="adj" fmla="val 74170"/>
            </a:avLst>
          </a:prstGeom>
          <a:solidFill>
            <a:srgbClr val="FFB7B7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月 58">
            <a:extLst>
              <a:ext uri="{FF2B5EF4-FFF2-40B4-BE49-F238E27FC236}">
                <a16:creationId xmlns:a16="http://schemas.microsoft.com/office/drawing/2014/main" id="{C8B83BB1-11A9-7965-B4D5-F9F949C59AAE}"/>
              </a:ext>
            </a:extLst>
          </p:cNvPr>
          <p:cNvSpPr/>
          <p:nvPr/>
        </p:nvSpPr>
        <p:spPr>
          <a:xfrm rot="21200919">
            <a:off x="10756436" y="3839444"/>
            <a:ext cx="870099" cy="1206263"/>
          </a:xfrm>
          <a:prstGeom prst="moon">
            <a:avLst>
              <a:gd name="adj" fmla="val 73377"/>
            </a:avLst>
          </a:prstGeom>
          <a:solidFill>
            <a:srgbClr val="FFB7B7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月 61">
            <a:extLst>
              <a:ext uri="{FF2B5EF4-FFF2-40B4-BE49-F238E27FC236}">
                <a16:creationId xmlns:a16="http://schemas.microsoft.com/office/drawing/2014/main" id="{62BFD284-A0B8-2D67-016C-AAA5BEDE3ECA}"/>
              </a:ext>
            </a:extLst>
          </p:cNvPr>
          <p:cNvSpPr/>
          <p:nvPr/>
        </p:nvSpPr>
        <p:spPr>
          <a:xfrm rot="5820425">
            <a:off x="10390841" y="4995226"/>
            <a:ext cx="632192" cy="1217605"/>
          </a:xfrm>
          <a:prstGeom prst="moon">
            <a:avLst>
              <a:gd name="adj" fmla="val 74170"/>
            </a:avLst>
          </a:prstGeom>
          <a:solidFill>
            <a:srgbClr val="FFB7B7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月 62">
            <a:extLst>
              <a:ext uri="{FF2B5EF4-FFF2-40B4-BE49-F238E27FC236}">
                <a16:creationId xmlns:a16="http://schemas.microsoft.com/office/drawing/2014/main" id="{176FBB5E-5BA8-4C53-DEB7-6611BC6A9CB7}"/>
              </a:ext>
            </a:extLst>
          </p:cNvPr>
          <p:cNvSpPr/>
          <p:nvPr/>
        </p:nvSpPr>
        <p:spPr>
          <a:xfrm rot="1387773">
            <a:off x="10270736" y="4809614"/>
            <a:ext cx="918023" cy="721282"/>
          </a:xfrm>
          <a:prstGeom prst="moon">
            <a:avLst>
              <a:gd name="adj" fmla="val 73377"/>
            </a:avLst>
          </a:prstGeom>
          <a:solidFill>
            <a:srgbClr val="FFB7B7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月 14">
            <a:extLst>
              <a:ext uri="{FF2B5EF4-FFF2-40B4-BE49-F238E27FC236}">
                <a16:creationId xmlns:a16="http://schemas.microsoft.com/office/drawing/2014/main" id="{241F9B3D-B1C4-EE93-ADC8-7CB839DCB032}"/>
              </a:ext>
            </a:extLst>
          </p:cNvPr>
          <p:cNvSpPr/>
          <p:nvPr/>
        </p:nvSpPr>
        <p:spPr>
          <a:xfrm rot="21200919">
            <a:off x="8443619" y="3619193"/>
            <a:ext cx="523965" cy="1587478"/>
          </a:xfrm>
          <a:prstGeom prst="moon">
            <a:avLst>
              <a:gd name="adj" fmla="val 73377"/>
            </a:avLst>
          </a:prstGeom>
          <a:solidFill>
            <a:srgbClr val="FC8004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月 15">
            <a:extLst>
              <a:ext uri="{FF2B5EF4-FFF2-40B4-BE49-F238E27FC236}">
                <a16:creationId xmlns:a16="http://schemas.microsoft.com/office/drawing/2014/main" id="{39442825-EF09-00D0-EF91-831A1F59716B}"/>
              </a:ext>
            </a:extLst>
          </p:cNvPr>
          <p:cNvSpPr/>
          <p:nvPr/>
        </p:nvSpPr>
        <p:spPr>
          <a:xfrm rot="2058898">
            <a:off x="9104210" y="4076092"/>
            <a:ext cx="336051" cy="1110013"/>
          </a:xfrm>
          <a:prstGeom prst="moon">
            <a:avLst>
              <a:gd name="adj" fmla="val 73377"/>
            </a:avLst>
          </a:prstGeom>
          <a:solidFill>
            <a:srgbClr val="FC8004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月 23">
            <a:extLst>
              <a:ext uri="{FF2B5EF4-FFF2-40B4-BE49-F238E27FC236}">
                <a16:creationId xmlns:a16="http://schemas.microsoft.com/office/drawing/2014/main" id="{3685C546-090C-ACC5-24E1-6CDD09725EF3}"/>
              </a:ext>
            </a:extLst>
          </p:cNvPr>
          <p:cNvSpPr/>
          <p:nvPr/>
        </p:nvSpPr>
        <p:spPr>
          <a:xfrm rot="7655810">
            <a:off x="7915796" y="4450996"/>
            <a:ext cx="351471" cy="962262"/>
          </a:xfrm>
          <a:prstGeom prst="moon">
            <a:avLst>
              <a:gd name="adj" fmla="val 73377"/>
            </a:avLst>
          </a:prstGeom>
          <a:solidFill>
            <a:srgbClr val="FC8004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月 45">
            <a:extLst>
              <a:ext uri="{FF2B5EF4-FFF2-40B4-BE49-F238E27FC236}">
                <a16:creationId xmlns:a16="http://schemas.microsoft.com/office/drawing/2014/main" id="{26CBD9D9-14D2-DED6-54C6-9E4CE4158809}"/>
              </a:ext>
            </a:extLst>
          </p:cNvPr>
          <p:cNvSpPr/>
          <p:nvPr/>
        </p:nvSpPr>
        <p:spPr>
          <a:xfrm rot="5887152">
            <a:off x="7973132" y="4927442"/>
            <a:ext cx="351471" cy="962262"/>
          </a:xfrm>
          <a:prstGeom prst="moon">
            <a:avLst>
              <a:gd name="adj" fmla="val 73377"/>
            </a:avLst>
          </a:prstGeom>
          <a:solidFill>
            <a:srgbClr val="FC8004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19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53" y="992788"/>
            <a:ext cx="824355" cy="753433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61001">
            <a:off x="2933582" y="1338831"/>
            <a:ext cx="824355" cy="753433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462354" y="3205681"/>
            <a:ext cx="824355" cy="753433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2655910" y="3307204"/>
            <a:ext cx="824355" cy="753433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4825183" y="3396182"/>
            <a:ext cx="824355" cy="753433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00">
            <a:off x="7008136" y="3560387"/>
            <a:ext cx="824355" cy="753433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100000">
            <a:off x="9210184" y="3684203"/>
            <a:ext cx="824355" cy="753433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80000">
            <a:off x="791711" y="5780847"/>
            <a:ext cx="824355" cy="753433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80000">
            <a:off x="2947785" y="5867931"/>
            <a:ext cx="824355" cy="753433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580000">
            <a:off x="5103859" y="5925990"/>
            <a:ext cx="824355" cy="753433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680000">
            <a:off x="7335928" y="6030726"/>
            <a:ext cx="824355" cy="753433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780000">
            <a:off x="9568302" y="6133996"/>
            <a:ext cx="824355" cy="753433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620" y="1280873"/>
            <a:ext cx="824355" cy="753433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FC66BE2-F3ED-6BEE-45C0-EF75962DCFD7}"/>
              </a:ext>
            </a:extLst>
          </p:cNvPr>
          <p:cNvSpPr/>
          <p:nvPr/>
        </p:nvSpPr>
        <p:spPr>
          <a:xfrm>
            <a:off x="6645353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FFC5C6D-2ECB-93EC-E53B-085C20A8C81D}"/>
              </a:ext>
            </a:extLst>
          </p:cNvPr>
          <p:cNvSpPr/>
          <p:nvPr/>
        </p:nvSpPr>
        <p:spPr>
          <a:xfrm>
            <a:off x="8075194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2333A3-78BC-8898-A63C-3D8AF8D2864C}"/>
              </a:ext>
            </a:extLst>
          </p:cNvPr>
          <p:cNvSpPr/>
          <p:nvPr/>
        </p:nvSpPr>
        <p:spPr>
          <a:xfrm>
            <a:off x="915595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ADBFB34-5BEB-8112-5148-5305C25A9CEE}"/>
              </a:ext>
            </a:extLst>
          </p:cNvPr>
          <p:cNvSpPr/>
          <p:nvPr/>
        </p:nvSpPr>
        <p:spPr>
          <a:xfrm>
            <a:off x="10236721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ひし形 6">
            <a:extLst>
              <a:ext uri="{FF2B5EF4-FFF2-40B4-BE49-F238E27FC236}">
                <a16:creationId xmlns:a16="http://schemas.microsoft.com/office/drawing/2014/main" id="{773ACCE4-ADF2-F1A1-C0F0-24801FE42745}"/>
              </a:ext>
            </a:extLst>
          </p:cNvPr>
          <p:cNvSpPr/>
          <p:nvPr/>
        </p:nvSpPr>
        <p:spPr>
          <a:xfrm rot="2444609">
            <a:off x="9680055" y="1071360"/>
            <a:ext cx="60114" cy="1206102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ひし形 7">
            <a:extLst>
              <a:ext uri="{FF2B5EF4-FFF2-40B4-BE49-F238E27FC236}">
                <a16:creationId xmlns:a16="http://schemas.microsoft.com/office/drawing/2014/main" id="{3F78A5D0-383F-0C9A-866D-F2336DDD8C17}"/>
              </a:ext>
            </a:extLst>
          </p:cNvPr>
          <p:cNvSpPr/>
          <p:nvPr/>
        </p:nvSpPr>
        <p:spPr>
          <a:xfrm rot="18754280">
            <a:off x="9681962" y="1483362"/>
            <a:ext cx="45998" cy="39053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D0F5FF6-411F-1BE5-B422-8AE76A3D0C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984" t="-1" b="40437"/>
          <a:stretch>
            <a:fillRect/>
          </a:stretch>
        </p:blipFill>
        <p:spPr>
          <a:xfrm>
            <a:off x="8547735" y="1197897"/>
            <a:ext cx="475663" cy="54832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272DF64-BC3C-2E48-E93B-C394BBFD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869" r="44493" b="1"/>
          <a:stretch>
            <a:fillRect/>
          </a:stretch>
        </p:blipFill>
        <p:spPr>
          <a:xfrm>
            <a:off x="10340473" y="1615440"/>
            <a:ext cx="439922" cy="498316"/>
          </a:xfrm>
          <a:prstGeom prst="rect">
            <a:avLst/>
          </a:prstGeom>
        </p:spPr>
      </p:pic>
      <p:sp>
        <p:nvSpPr>
          <p:cNvPr id="15" name="ひし形 14">
            <a:extLst>
              <a:ext uri="{FF2B5EF4-FFF2-40B4-BE49-F238E27FC236}">
                <a16:creationId xmlns:a16="http://schemas.microsoft.com/office/drawing/2014/main" id="{D297ECFE-E369-C068-DD2A-5DB73C77F6A9}"/>
              </a:ext>
            </a:extLst>
          </p:cNvPr>
          <p:cNvSpPr/>
          <p:nvPr/>
        </p:nvSpPr>
        <p:spPr>
          <a:xfrm rot="18754280">
            <a:off x="8593672" y="1577471"/>
            <a:ext cx="45719" cy="2322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ひし形 16">
            <a:extLst>
              <a:ext uri="{FF2B5EF4-FFF2-40B4-BE49-F238E27FC236}">
                <a16:creationId xmlns:a16="http://schemas.microsoft.com/office/drawing/2014/main" id="{D9E793F9-08BC-A582-C054-CFD7785C915E}"/>
              </a:ext>
            </a:extLst>
          </p:cNvPr>
          <p:cNvSpPr/>
          <p:nvPr/>
        </p:nvSpPr>
        <p:spPr>
          <a:xfrm rot="18754280">
            <a:off x="10657894" y="1577471"/>
            <a:ext cx="45719" cy="2322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2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20515">
            <a:off x="972291" y="1315421"/>
            <a:ext cx="1008872" cy="856415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20515">
            <a:off x="705540" y="5465269"/>
            <a:ext cx="1008872" cy="843114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20515">
            <a:off x="2968913" y="5549233"/>
            <a:ext cx="1008872" cy="802186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20515">
            <a:off x="5218719" y="5629706"/>
            <a:ext cx="1008872" cy="742841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20515">
            <a:off x="7488537" y="5737715"/>
            <a:ext cx="1008872" cy="653823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20515">
            <a:off x="9096614" y="5280819"/>
            <a:ext cx="1174629" cy="8564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55" y="1213821"/>
            <a:ext cx="1008872" cy="856415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15A890E-915F-502D-AF70-D8298557AE0C}"/>
              </a:ext>
            </a:extLst>
          </p:cNvPr>
          <p:cNvSpPr/>
          <p:nvPr/>
        </p:nvSpPr>
        <p:spPr>
          <a:xfrm>
            <a:off x="6645353" y="1122960"/>
            <a:ext cx="1069260" cy="106926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7FB960C-D8AA-D76E-3776-50D208FB0F93}"/>
              </a:ext>
            </a:extLst>
          </p:cNvPr>
          <p:cNvSpPr/>
          <p:nvPr/>
        </p:nvSpPr>
        <p:spPr>
          <a:xfrm>
            <a:off x="8075194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FD04BEE-8FA4-815F-418A-B3A433E47F89}"/>
              </a:ext>
            </a:extLst>
          </p:cNvPr>
          <p:cNvSpPr/>
          <p:nvPr/>
        </p:nvSpPr>
        <p:spPr>
          <a:xfrm>
            <a:off x="915595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B63CD25-2E07-B091-D7C4-1A4B8DD5E316}"/>
              </a:ext>
            </a:extLst>
          </p:cNvPr>
          <p:cNvSpPr/>
          <p:nvPr/>
        </p:nvSpPr>
        <p:spPr>
          <a:xfrm>
            <a:off x="10236721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3620098-7FF1-2C97-ADE2-5EE0718ED9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547" y="1611032"/>
            <a:ext cx="1008872" cy="90041"/>
          </a:xfrm>
          <a:prstGeom prst="rect">
            <a:avLst/>
          </a:prstGeom>
        </p:spPr>
      </p:pic>
      <p:sp>
        <p:nvSpPr>
          <p:cNvPr id="7" name="星: 4 pt 6">
            <a:extLst>
              <a:ext uri="{FF2B5EF4-FFF2-40B4-BE49-F238E27FC236}">
                <a16:creationId xmlns:a16="http://schemas.microsoft.com/office/drawing/2014/main" id="{667E0BC1-14B4-306B-DFCE-AE5934004DFB}"/>
              </a:ext>
            </a:extLst>
          </p:cNvPr>
          <p:cNvSpPr/>
          <p:nvPr/>
        </p:nvSpPr>
        <p:spPr>
          <a:xfrm>
            <a:off x="8523424" y="1570441"/>
            <a:ext cx="172800" cy="174299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52047109-A6EC-14E0-2252-E2B32E47DC93}"/>
              </a:ext>
            </a:extLst>
          </p:cNvPr>
          <p:cNvSpPr/>
          <p:nvPr/>
        </p:nvSpPr>
        <p:spPr>
          <a:xfrm rot="13073411">
            <a:off x="8623332" y="1556635"/>
            <a:ext cx="48315" cy="11387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星: 4 pt 10">
            <a:extLst>
              <a:ext uri="{FF2B5EF4-FFF2-40B4-BE49-F238E27FC236}">
                <a16:creationId xmlns:a16="http://schemas.microsoft.com/office/drawing/2014/main" id="{01D197DF-B40B-9086-4FA4-5F5A1FA957AD}"/>
              </a:ext>
            </a:extLst>
          </p:cNvPr>
          <p:cNvSpPr/>
          <p:nvPr/>
        </p:nvSpPr>
        <p:spPr>
          <a:xfrm>
            <a:off x="9575386" y="1541389"/>
            <a:ext cx="230404" cy="232403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C491FF1F-D4C8-641F-F60E-E8F5A17EFF7E}"/>
              </a:ext>
            </a:extLst>
          </p:cNvPr>
          <p:cNvSpPr/>
          <p:nvPr/>
        </p:nvSpPr>
        <p:spPr>
          <a:xfrm rot="13073411">
            <a:off x="9702683" y="1556635"/>
            <a:ext cx="48315" cy="11387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星: 4 pt 11">
            <a:extLst>
              <a:ext uri="{FF2B5EF4-FFF2-40B4-BE49-F238E27FC236}">
                <a16:creationId xmlns:a16="http://schemas.microsoft.com/office/drawing/2014/main" id="{62110F68-A098-0620-CCF6-53D7FF32AD2A}"/>
              </a:ext>
            </a:extLst>
          </p:cNvPr>
          <p:cNvSpPr/>
          <p:nvPr/>
        </p:nvSpPr>
        <p:spPr>
          <a:xfrm>
            <a:off x="10719968" y="1605761"/>
            <a:ext cx="102767" cy="103658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74C4F49D-88B2-3D0C-53F2-AAAF9DEF7AD7}"/>
              </a:ext>
            </a:extLst>
          </p:cNvPr>
          <p:cNvSpPr/>
          <p:nvPr/>
        </p:nvSpPr>
        <p:spPr>
          <a:xfrm rot="13073411">
            <a:off x="10782331" y="1556635"/>
            <a:ext cx="48315" cy="11387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63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EE818-E25C-BB65-3570-CD76692F3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53F3D15-170F-7052-46CB-59F9F98447AB}"/>
              </a:ext>
            </a:extLst>
          </p:cNvPr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BC2AD70-772F-4352-7B28-4CF57ADC3FD2}"/>
              </a:ext>
            </a:extLst>
          </p:cNvPr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D14CF4E-E93D-A7D3-A4B8-8BCA61E6B7C1}"/>
              </a:ext>
            </a:extLst>
          </p:cNvPr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E038822-59BD-2CFE-3ADB-3AD1BD903D43}"/>
              </a:ext>
            </a:extLst>
          </p:cNvPr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1DF4263-488A-C170-41F9-8169215A71D1}"/>
              </a:ext>
            </a:extLst>
          </p:cNvPr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C2EF972-D632-3F46-837D-1468CBF08DC7}"/>
              </a:ext>
            </a:extLst>
          </p:cNvPr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0633738-8716-0DB2-66AB-D10736633CEE}"/>
              </a:ext>
            </a:extLst>
          </p:cNvPr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93B4B65-AE00-F42A-F42A-0FFF29992A43}"/>
              </a:ext>
            </a:extLst>
          </p:cNvPr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FB87467-19BD-EE09-729D-7C481F0A72A2}"/>
              </a:ext>
            </a:extLst>
          </p:cNvPr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8CBDC09-61F0-D608-15D2-ED0571C64294}"/>
              </a:ext>
            </a:extLst>
          </p:cNvPr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C12D728-7481-6704-2876-381F46E10481}"/>
              </a:ext>
            </a:extLst>
          </p:cNvPr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475A027-C139-FE9C-70EB-8F7F35DEEF83}"/>
              </a:ext>
            </a:extLst>
          </p:cNvPr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4004E5-6CF2-13A8-AD41-45FE2B3FC81B}"/>
              </a:ext>
            </a:extLst>
          </p:cNvPr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6EB7453-240E-7B84-F7A9-3F5A946E2910}"/>
              </a:ext>
            </a:extLst>
          </p:cNvPr>
          <p:cNvSpPr/>
          <p:nvPr/>
        </p:nvSpPr>
        <p:spPr>
          <a:xfrm>
            <a:off x="6645353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2915A1-69A4-3FCF-5C36-AC44839FAB3A}"/>
              </a:ext>
            </a:extLst>
          </p:cNvPr>
          <p:cNvSpPr/>
          <p:nvPr/>
        </p:nvSpPr>
        <p:spPr>
          <a:xfrm>
            <a:off x="8075194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57B1AC-6372-2FC9-5AC0-BE34491F6C92}"/>
              </a:ext>
            </a:extLst>
          </p:cNvPr>
          <p:cNvSpPr/>
          <p:nvPr/>
        </p:nvSpPr>
        <p:spPr>
          <a:xfrm>
            <a:off x="915595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6654A85-620E-AFFE-CE1B-7DF3E2DDF668}"/>
              </a:ext>
            </a:extLst>
          </p:cNvPr>
          <p:cNvSpPr/>
          <p:nvPr/>
        </p:nvSpPr>
        <p:spPr>
          <a:xfrm>
            <a:off x="10236721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4821853-F58E-6334-546F-44B8B6026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828" y="1598211"/>
            <a:ext cx="392827" cy="47844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D2246A6-E747-1485-93FD-5DD02D252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974" y="1153440"/>
            <a:ext cx="391988" cy="47844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7E589E8-48AA-DE04-E1A1-46555591C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385" y="1418368"/>
            <a:ext cx="392827" cy="4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4E700-9832-24CA-C7F1-0D6833667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FB1F7B1-9364-0197-1A77-EF7779F973CE}"/>
              </a:ext>
            </a:extLst>
          </p:cNvPr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8FF1111-C481-2C33-254B-B1DA203D712A}"/>
              </a:ext>
            </a:extLst>
          </p:cNvPr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86688E5-6E94-9EA9-F54B-28C57FC2CEC4}"/>
              </a:ext>
            </a:extLst>
          </p:cNvPr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E4E2FE5-780F-C5FE-ECA2-4AF92945B5F2}"/>
              </a:ext>
            </a:extLst>
          </p:cNvPr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9BE9776-7CC4-9F38-9069-EB0A6DABB2BE}"/>
              </a:ext>
            </a:extLst>
          </p:cNvPr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AF4708B-8A74-4900-7F2C-57F595A12FC7}"/>
              </a:ext>
            </a:extLst>
          </p:cNvPr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B479A5E-157D-9A81-14EC-0E6B9C402B3D}"/>
              </a:ext>
            </a:extLst>
          </p:cNvPr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4639F8B-5E6D-9CD5-E6CC-E26C5301FD86}"/>
              </a:ext>
            </a:extLst>
          </p:cNvPr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ECA1043-868E-5130-C7B0-8CFCD6546DCC}"/>
              </a:ext>
            </a:extLst>
          </p:cNvPr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DD7F8452-1636-A949-248C-71FDA4A8F480}"/>
              </a:ext>
            </a:extLst>
          </p:cNvPr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933C56B-8A12-581B-8ED4-630AF4A60809}"/>
              </a:ext>
            </a:extLst>
          </p:cNvPr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B666585-0370-1B53-AA1D-267FD3E0B31F}"/>
              </a:ext>
            </a:extLst>
          </p:cNvPr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07F1DE8-07A2-9690-2E40-F6CF7AF07A6B}"/>
              </a:ext>
            </a:extLst>
          </p:cNvPr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9D9CF8B-B4A9-7F5F-FD39-224B29C0AE83}"/>
              </a:ext>
            </a:extLst>
          </p:cNvPr>
          <p:cNvSpPr/>
          <p:nvPr/>
        </p:nvSpPr>
        <p:spPr>
          <a:xfrm>
            <a:off x="6645353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746BB52-42D5-E27C-269C-342C16BA71EC}"/>
              </a:ext>
            </a:extLst>
          </p:cNvPr>
          <p:cNvSpPr/>
          <p:nvPr/>
        </p:nvSpPr>
        <p:spPr>
          <a:xfrm>
            <a:off x="8075194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E47CB9E-FB60-4D24-2A05-F390FEADEA74}"/>
              </a:ext>
            </a:extLst>
          </p:cNvPr>
          <p:cNvSpPr/>
          <p:nvPr/>
        </p:nvSpPr>
        <p:spPr>
          <a:xfrm>
            <a:off x="915595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8D9B2B-1628-649F-7934-3F39F02DA3E9}"/>
              </a:ext>
            </a:extLst>
          </p:cNvPr>
          <p:cNvSpPr/>
          <p:nvPr/>
        </p:nvSpPr>
        <p:spPr>
          <a:xfrm>
            <a:off x="10236721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A72E354-61BF-695B-F5FD-FED96599E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56" y="1674638"/>
            <a:ext cx="704186" cy="41260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2FC82BB-69AC-0B63-86BE-622D484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36" y="5929237"/>
            <a:ext cx="725406" cy="47469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32A90F8-93A6-781A-9B5C-5954A5448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852" y="5873437"/>
            <a:ext cx="725405" cy="5304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27450BB-0FEE-1571-7371-A6340E195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559" y="5804276"/>
            <a:ext cx="738767" cy="59965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992A33A-8525-6D27-5601-E72F35254C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2655" y="5782270"/>
            <a:ext cx="763916" cy="6216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9F38731-DC2D-C520-8B5F-E8CDCEFAD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863296" y="1623045"/>
            <a:ext cx="704186" cy="41260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7D77A9E-DAA8-760B-2A88-A9D7CC028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14320" y="3736994"/>
            <a:ext cx="725406" cy="47469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1B1C469-B416-B765-AE4B-63C3B0254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880330" y="3681194"/>
            <a:ext cx="725405" cy="53049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FD002E4-92A6-6004-E956-2A7E24662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25021" y="3612033"/>
            <a:ext cx="738767" cy="59965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1A65DDCB-CB23-CDEC-D14A-D11A237BB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192663" y="3590027"/>
            <a:ext cx="763916" cy="62166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79F76476-763D-2BC2-1550-70FC42D7D0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5481" y="5781134"/>
            <a:ext cx="1017555" cy="62280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FA87864-6011-E253-EEB9-9215DBEC1F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9208173" y="3588891"/>
            <a:ext cx="1017555" cy="6228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42A1014-5198-1F35-626F-8793A7466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705" y="1451285"/>
            <a:ext cx="704186" cy="41260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BA6A1AAD-17E5-060B-F47B-6E28303E05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5443" y="1275545"/>
            <a:ext cx="249595" cy="34310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75691BE3-7746-379B-2B72-B01FD68255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6541" y="1488877"/>
            <a:ext cx="249595" cy="34310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8AE3F21-6A62-BA4D-68AF-AB61C91CAF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7293" y="1679125"/>
            <a:ext cx="249595" cy="34310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3626DDE-9A4C-4189-620E-0E1601CE67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1338" y="1195846"/>
            <a:ext cx="249595" cy="34310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4CD92754-3D4D-6CF5-9693-15E6818FB6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8511" y="1775794"/>
            <a:ext cx="249595" cy="343107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D921C1B8-3212-70EB-5733-1736ECA4E0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4288" y="1275544"/>
            <a:ext cx="249595" cy="343107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41C1F0FD-2046-3608-CFC1-A4CABBDB33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5477" y="1439337"/>
            <a:ext cx="249595" cy="34310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5B633E94-F9C9-41E7-DC7A-2B2C2299BD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4858" y="1782444"/>
            <a:ext cx="249595" cy="343107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F8768D49-2A36-907B-FBE6-5887EFC868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7937" y="1194049"/>
            <a:ext cx="249595" cy="343107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E9904629-7DA1-5986-A159-5401DE6A9F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5849" y="1647662"/>
            <a:ext cx="249595" cy="343107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D688FB69-1D27-CB9B-7027-0328B29FA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9505" y="1284674"/>
            <a:ext cx="249595" cy="343107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4CD2E288-6563-6ADC-D803-92105C3B75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74530" y="1384820"/>
            <a:ext cx="249595" cy="343107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DFEB5DA7-FC1B-7505-AEF4-51E2DA9C9B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6681" y="1723045"/>
            <a:ext cx="249595" cy="343107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28FCF27D-4798-80F2-0804-630322DCCE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8412" y="1203178"/>
            <a:ext cx="249595" cy="343107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D0879CF2-2264-2982-A18D-156A18404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27425" y="1602624"/>
            <a:ext cx="249595" cy="343107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B67E44DC-EFAD-9ED4-964D-D18310C5AC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3019" y="1597594"/>
            <a:ext cx="249595" cy="343107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22E3170C-5B84-DBFA-5A47-FF6C5200D2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4630" y="1145770"/>
            <a:ext cx="249595" cy="343107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9A43DEAE-95B1-839B-9D07-0982EC2F9A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4348" y="1597594"/>
            <a:ext cx="249595" cy="3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3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6EB39-F308-B1D6-A737-201289E85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15B6F8E-F8DB-7178-C561-931FA0E229DE}"/>
              </a:ext>
            </a:extLst>
          </p:cNvPr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F89FEAD-56CE-44E1-2FC8-803F93108742}"/>
              </a:ext>
            </a:extLst>
          </p:cNvPr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B5512BC-977A-EDF3-5DB3-3E4013353DC7}"/>
              </a:ext>
            </a:extLst>
          </p:cNvPr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0F5D067-4F1E-E1CB-152A-5EC6F49970E8}"/>
              </a:ext>
            </a:extLst>
          </p:cNvPr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F1FB4C9-3570-B9FE-FCDA-004462E5BDE4}"/>
              </a:ext>
            </a:extLst>
          </p:cNvPr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17AEE83-3817-C243-58C1-B8FE310B8AE5}"/>
              </a:ext>
            </a:extLst>
          </p:cNvPr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E987B6-2D95-4CF3-D44E-90808E3A6150}"/>
              </a:ext>
            </a:extLst>
          </p:cNvPr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C8C58747-F600-774B-B098-A4BF85A70E98}"/>
              </a:ext>
            </a:extLst>
          </p:cNvPr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ED48193-1B85-2AE6-5D39-553B4E56854E}"/>
              </a:ext>
            </a:extLst>
          </p:cNvPr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DF40C502-58DE-FDBC-C749-E737F9628B98}"/>
              </a:ext>
            </a:extLst>
          </p:cNvPr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ABB7D11-39EF-0070-B0A0-B7D6F82BDF92}"/>
              </a:ext>
            </a:extLst>
          </p:cNvPr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3C633A9-A5C7-16B2-5799-0BA297841881}"/>
              </a:ext>
            </a:extLst>
          </p:cNvPr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C497815-570F-46D1-EFD4-F41028B5134A}"/>
              </a:ext>
            </a:extLst>
          </p:cNvPr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070CB54-F63D-4F1B-FD54-AEE5A1EFB7B6}"/>
              </a:ext>
            </a:extLst>
          </p:cNvPr>
          <p:cNvSpPr/>
          <p:nvPr/>
        </p:nvSpPr>
        <p:spPr>
          <a:xfrm>
            <a:off x="6645353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6F8F6EE-7319-A87E-C0D1-85BF09800C1E}"/>
              </a:ext>
            </a:extLst>
          </p:cNvPr>
          <p:cNvSpPr/>
          <p:nvPr/>
        </p:nvSpPr>
        <p:spPr>
          <a:xfrm>
            <a:off x="8075194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F1A249-6D2B-6A32-52D8-C90B9B49DEED}"/>
              </a:ext>
            </a:extLst>
          </p:cNvPr>
          <p:cNvSpPr/>
          <p:nvPr/>
        </p:nvSpPr>
        <p:spPr>
          <a:xfrm>
            <a:off x="915595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872B135-5CC4-25A0-C855-E30F75163FEC}"/>
              </a:ext>
            </a:extLst>
          </p:cNvPr>
          <p:cNvSpPr/>
          <p:nvPr/>
        </p:nvSpPr>
        <p:spPr>
          <a:xfrm>
            <a:off x="10236721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EF8E371-DC19-FCC8-4A3E-C6388004D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5642915" y="1285686"/>
            <a:ext cx="195739" cy="74380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704F189-96F0-2740-636F-AB7FAEA30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000000">
            <a:off x="5458562" y="5783742"/>
            <a:ext cx="194476" cy="7438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23DDC87-AC6C-477E-B4CB-8B8B5137D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400000">
            <a:off x="7610706" y="5812317"/>
            <a:ext cx="194476" cy="74380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4A5AC48-61E7-6655-3C95-DB5110F95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800000">
            <a:off x="9743074" y="5821842"/>
            <a:ext cx="194476" cy="74380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7EE153C-7F70-5B18-71A9-D06D6CFA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1267644" y="1429472"/>
            <a:ext cx="195739" cy="74380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8CBA0EA-CD94-7C18-9C29-15F9FAC3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200000">
            <a:off x="1176796" y="5739876"/>
            <a:ext cx="195739" cy="74380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8CF3170-CD5F-8C99-5AFA-833F7296E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600000">
            <a:off x="3322533" y="5768451"/>
            <a:ext cx="195739" cy="74380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E8BCCF6-F316-E74C-1B4F-BF200A03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000000">
            <a:off x="5279999" y="3423546"/>
            <a:ext cx="194476" cy="74380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C66279B-7EEE-870B-CA60-EECAE761A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400000">
            <a:off x="7400627" y="3479531"/>
            <a:ext cx="194476" cy="74380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7405989-836C-6E20-BF81-5F9B944CA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800000">
            <a:off x="9497845" y="3517957"/>
            <a:ext cx="194476" cy="74380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8827149-2278-D74B-9B20-4998486F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3199374" y="1122069"/>
            <a:ext cx="195739" cy="74380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1F7384F-0E64-34D0-CE44-B32AE073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200000">
            <a:off x="1026261" y="3309738"/>
            <a:ext cx="195739" cy="74380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862B1337-B46F-538C-27B3-FAB05A19B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600000">
            <a:off x="3138240" y="3363223"/>
            <a:ext cx="195739" cy="74380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D9E63EC-F495-8B6A-4213-3259A091E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889038">
            <a:off x="6941675" y="1167742"/>
            <a:ext cx="516666" cy="87963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95127C8-E7A3-C3F0-E87C-3E916D4C7D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8861" y="1521899"/>
            <a:ext cx="414685" cy="50658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5F42E9B-A37D-E432-57C5-8867739AF9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2015" y="1139978"/>
            <a:ext cx="919023" cy="103099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AE8A0631-5EC0-4F44-8176-B36C1073CA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8283" y="1501539"/>
            <a:ext cx="573189" cy="5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7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b="28075"/>
          <a:stretch/>
        </p:blipFill>
        <p:spPr>
          <a:xfrm rot="18736250">
            <a:off x="3259751" y="-52734"/>
            <a:ext cx="753461" cy="4932608"/>
          </a:xfrm>
          <a:prstGeom prst="rect">
            <a:avLst/>
          </a:prstGeom>
        </p:spPr>
      </p:pic>
      <p:sp>
        <p:nvSpPr>
          <p:cNvPr id="8" name="円柱 7"/>
          <p:cNvSpPr/>
          <p:nvPr/>
        </p:nvSpPr>
        <p:spPr>
          <a:xfrm rot="7636004">
            <a:off x="5225026" y="4066379"/>
            <a:ext cx="430361" cy="251549"/>
          </a:xfrm>
          <a:prstGeom prst="can">
            <a:avLst>
              <a:gd name="adj" fmla="val 114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/>
          <p:cNvSpPr/>
          <p:nvPr/>
        </p:nvSpPr>
        <p:spPr>
          <a:xfrm rot="7636004">
            <a:off x="4968028" y="4188442"/>
            <a:ext cx="1127405" cy="196858"/>
          </a:xfrm>
          <a:prstGeom prst="can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月 2"/>
          <p:cNvSpPr/>
          <p:nvPr/>
        </p:nvSpPr>
        <p:spPr>
          <a:xfrm>
            <a:off x="0" y="12879"/>
            <a:ext cx="1223493" cy="6858000"/>
          </a:xfrm>
          <a:prstGeom prst="moon">
            <a:avLst>
              <a:gd name="adj" fmla="val 5442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月 3"/>
          <p:cNvSpPr/>
          <p:nvPr/>
        </p:nvSpPr>
        <p:spPr>
          <a:xfrm>
            <a:off x="360608" y="13058"/>
            <a:ext cx="875764" cy="6858000"/>
          </a:xfrm>
          <a:prstGeom prst="moon">
            <a:avLst>
              <a:gd name="adj" fmla="val 3561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柱 15"/>
          <p:cNvSpPr/>
          <p:nvPr/>
        </p:nvSpPr>
        <p:spPr>
          <a:xfrm rot="7636004">
            <a:off x="6018529" y="3962507"/>
            <a:ext cx="430361" cy="1666811"/>
          </a:xfrm>
          <a:prstGeom prst="can">
            <a:avLst>
              <a:gd name="adj" fmla="val 114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ひし形 11"/>
          <p:cNvSpPr/>
          <p:nvPr/>
        </p:nvSpPr>
        <p:spPr>
          <a:xfrm rot="18217126">
            <a:off x="5616210" y="4343212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ひし形 12"/>
          <p:cNvSpPr/>
          <p:nvPr/>
        </p:nvSpPr>
        <p:spPr>
          <a:xfrm rot="18217126">
            <a:off x="5761172" y="4447993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ひし形 13"/>
          <p:cNvSpPr/>
          <p:nvPr/>
        </p:nvSpPr>
        <p:spPr>
          <a:xfrm rot="18217126">
            <a:off x="5906134" y="4557534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ひし形 14"/>
          <p:cNvSpPr/>
          <p:nvPr/>
        </p:nvSpPr>
        <p:spPr>
          <a:xfrm rot="18217126">
            <a:off x="6051096" y="4662312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ひし形 16"/>
          <p:cNvSpPr/>
          <p:nvPr/>
        </p:nvSpPr>
        <p:spPr>
          <a:xfrm rot="18217126">
            <a:off x="6196058" y="4781381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ひし形 17"/>
          <p:cNvSpPr/>
          <p:nvPr/>
        </p:nvSpPr>
        <p:spPr>
          <a:xfrm rot="18217126">
            <a:off x="6341020" y="4890924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ひし形 18"/>
          <p:cNvSpPr/>
          <p:nvPr/>
        </p:nvSpPr>
        <p:spPr>
          <a:xfrm rot="18217126">
            <a:off x="6485982" y="5000468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ひし形 19"/>
          <p:cNvSpPr/>
          <p:nvPr/>
        </p:nvSpPr>
        <p:spPr>
          <a:xfrm rot="18217126">
            <a:off x="6630946" y="5114773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20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/>
        </p:nvCxnSpPr>
        <p:spPr>
          <a:xfrm rot="21000000" flipH="1">
            <a:off x="12038558" y="572251"/>
            <a:ext cx="9525" cy="249206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月 1"/>
          <p:cNvSpPr/>
          <p:nvPr/>
        </p:nvSpPr>
        <p:spPr>
          <a:xfrm>
            <a:off x="2422919" y="554149"/>
            <a:ext cx="1004105" cy="4984124"/>
          </a:xfrm>
          <a:prstGeom prst="moon">
            <a:avLst>
              <a:gd name="adj" fmla="val 21698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月 2"/>
          <p:cNvSpPr/>
          <p:nvPr/>
        </p:nvSpPr>
        <p:spPr>
          <a:xfrm>
            <a:off x="2604188" y="554149"/>
            <a:ext cx="841886" cy="4984124"/>
          </a:xfrm>
          <a:prstGeom prst="moon">
            <a:avLst>
              <a:gd name="adj" fmla="val 13325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3" idx="0"/>
            <a:endCxn id="2" idx="2"/>
          </p:cNvCxnSpPr>
          <p:nvPr/>
        </p:nvCxnSpPr>
        <p:spPr>
          <a:xfrm flipH="1">
            <a:off x="3427024" y="554149"/>
            <a:ext cx="19050" cy="498412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622300" y="3001056"/>
            <a:ext cx="4493019" cy="97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 rot="16200000">
            <a:off x="171450" y="2735061"/>
            <a:ext cx="279400" cy="6223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平行四辺形 14"/>
          <p:cNvSpPr/>
          <p:nvPr/>
        </p:nvSpPr>
        <p:spPr>
          <a:xfrm>
            <a:off x="5098656" y="2812345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/>
          <p:cNvSpPr/>
          <p:nvPr/>
        </p:nvSpPr>
        <p:spPr>
          <a:xfrm>
            <a:off x="5274363" y="2812345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平行四辺形 16"/>
          <p:cNvSpPr/>
          <p:nvPr/>
        </p:nvSpPr>
        <p:spPr>
          <a:xfrm>
            <a:off x="5453291" y="2812345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/>
          <p:cNvSpPr/>
          <p:nvPr/>
        </p:nvSpPr>
        <p:spPr>
          <a:xfrm>
            <a:off x="5628998" y="2812345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平行四辺形 18"/>
          <p:cNvSpPr/>
          <p:nvPr/>
        </p:nvSpPr>
        <p:spPr>
          <a:xfrm flipV="1">
            <a:off x="5098656" y="3048681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平行四辺形 19"/>
          <p:cNvSpPr/>
          <p:nvPr/>
        </p:nvSpPr>
        <p:spPr>
          <a:xfrm flipV="1">
            <a:off x="5274363" y="3048681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平行四辺形 20"/>
          <p:cNvSpPr/>
          <p:nvPr/>
        </p:nvSpPr>
        <p:spPr>
          <a:xfrm flipV="1">
            <a:off x="5453291" y="3048681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平行四辺形 21"/>
          <p:cNvSpPr/>
          <p:nvPr/>
        </p:nvSpPr>
        <p:spPr>
          <a:xfrm flipV="1">
            <a:off x="5628998" y="3048681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168" y="554149"/>
            <a:ext cx="1224000" cy="5022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811" y="2777964"/>
            <a:ext cx="6011177" cy="536494"/>
          </a:xfrm>
          <a:prstGeom prst="rect">
            <a:avLst/>
          </a:prstGeom>
        </p:spPr>
      </p:pic>
      <p:cxnSp>
        <p:nvCxnSpPr>
          <p:cNvPr id="34" name="直線コネクタ 33"/>
          <p:cNvCxnSpPr/>
          <p:nvPr/>
        </p:nvCxnSpPr>
        <p:spPr>
          <a:xfrm rot="600000" flipH="1">
            <a:off x="12026954" y="3031272"/>
            <a:ext cx="9513" cy="24888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/>
        </p:nvCxnSpPr>
        <p:spPr>
          <a:xfrm rot="19800000" flipH="1">
            <a:off x="11641410" y="718704"/>
            <a:ext cx="9525" cy="249206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38668" y="845159"/>
            <a:ext cx="1818000" cy="4428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811" y="2777964"/>
            <a:ext cx="6011177" cy="536494"/>
          </a:xfrm>
          <a:prstGeom prst="rect">
            <a:avLst/>
          </a:prstGeom>
        </p:spPr>
      </p:pic>
      <p:cxnSp>
        <p:nvCxnSpPr>
          <p:cNvPr id="34" name="直線コネクタ 33"/>
          <p:cNvCxnSpPr/>
          <p:nvPr/>
        </p:nvCxnSpPr>
        <p:spPr>
          <a:xfrm rot="1800000" flipH="1">
            <a:off x="11640613" y="2884632"/>
            <a:ext cx="9513" cy="24888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rot="20400000" flipH="1">
            <a:off x="4992606" y="609947"/>
            <a:ext cx="9525" cy="249206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658061"/>
            <a:ext cx="1468800" cy="4777539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489" y="2777964"/>
            <a:ext cx="6011177" cy="536494"/>
          </a:xfrm>
          <a:prstGeom prst="rect">
            <a:avLst/>
          </a:prstGeom>
        </p:spPr>
      </p:pic>
      <p:cxnSp>
        <p:nvCxnSpPr>
          <p:cNvPr id="28" name="直線コネクタ 27"/>
          <p:cNvCxnSpPr/>
          <p:nvPr/>
        </p:nvCxnSpPr>
        <p:spPr>
          <a:xfrm rot="1200000" flipH="1">
            <a:off x="4965754" y="2955072"/>
            <a:ext cx="9513" cy="24888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72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0</Words>
  <Application>Microsoft Office PowerPoint</Application>
  <PresentationFormat>ワイド画面</PresentationFormat>
  <Paragraphs>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 竹端</cp:lastModifiedBy>
  <cp:revision>52</cp:revision>
  <dcterms:created xsi:type="dcterms:W3CDTF">2025-03-11T01:56:11Z</dcterms:created>
  <dcterms:modified xsi:type="dcterms:W3CDTF">2025-10-15T05:53:39Z</dcterms:modified>
</cp:coreProperties>
</file>