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84CB"/>
    <a:srgbClr val="5B9BD5"/>
    <a:srgbClr val="333F4F"/>
    <a:srgbClr val="162746"/>
    <a:srgbClr val="2E75B6"/>
    <a:srgbClr val="BDD7EE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6085771" y="2692908"/>
            <a:ext cx="745675" cy="7456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2735334" y="1453363"/>
            <a:ext cx="2929371" cy="438496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7676858" y="4298627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6949767" y="4295761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226800" y="4291739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04" y="3450690"/>
            <a:ext cx="383754" cy="382075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45844">
            <a:off x="3394572" y="3292220"/>
            <a:ext cx="383754" cy="38207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76713">
            <a:off x="3530196" y="3510722"/>
            <a:ext cx="383754" cy="382075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0871">
            <a:off x="3862964" y="3352252"/>
            <a:ext cx="383754" cy="382075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97857">
            <a:off x="4151602" y="3490159"/>
            <a:ext cx="383754" cy="382075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333">
            <a:off x="4484370" y="3331689"/>
            <a:ext cx="383754" cy="38207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47229">
            <a:off x="4619994" y="3550191"/>
            <a:ext cx="383754" cy="382075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34046">
            <a:off x="4952762" y="3391721"/>
            <a:ext cx="383754" cy="382075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43799">
            <a:off x="3042833" y="3081883"/>
            <a:ext cx="383754" cy="382075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45844">
            <a:off x="3375601" y="2923413"/>
            <a:ext cx="383754" cy="38207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76713">
            <a:off x="3511225" y="3141915"/>
            <a:ext cx="383754" cy="382075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6535">
            <a:off x="3843993" y="2983445"/>
            <a:ext cx="383754" cy="38207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792455">
            <a:off x="4132631" y="3121352"/>
            <a:ext cx="383754" cy="38207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1290">
            <a:off x="4465399" y="2962882"/>
            <a:ext cx="383754" cy="382075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72159">
            <a:off x="4601023" y="3181384"/>
            <a:ext cx="383754" cy="382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92884">
            <a:off x="4933791" y="3022914"/>
            <a:ext cx="383754" cy="382075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08086">
            <a:off x="3044208" y="2706797"/>
            <a:ext cx="383754" cy="382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38077">
            <a:off x="3376976" y="2548327"/>
            <a:ext cx="383754" cy="382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68946">
            <a:off x="3512600" y="2766829"/>
            <a:ext cx="383754" cy="382075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11655">
            <a:off x="3845368" y="2608359"/>
            <a:ext cx="383754" cy="382075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56334">
            <a:off x="4134006" y="2746266"/>
            <a:ext cx="383754" cy="382075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78117">
            <a:off x="4466774" y="2587796"/>
            <a:ext cx="383754" cy="382075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4998">
            <a:off x="4602398" y="2806298"/>
            <a:ext cx="383754" cy="382075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5723">
            <a:off x="4935166" y="2647828"/>
            <a:ext cx="383754" cy="382075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7374">
            <a:off x="3025237" y="2337990"/>
            <a:ext cx="383754" cy="382075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23218">
            <a:off x="3358005" y="2179520"/>
            <a:ext cx="383754" cy="382075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38234">
            <a:off x="3493629" y="2398022"/>
            <a:ext cx="383754" cy="38207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68271">
            <a:off x="3826397" y="2239552"/>
            <a:ext cx="383754" cy="382075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143571">
            <a:off x="4115035" y="2377459"/>
            <a:ext cx="383754" cy="382075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62074">
            <a:off x="4447803" y="2218989"/>
            <a:ext cx="383754" cy="38207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692943">
            <a:off x="4583427" y="2437491"/>
            <a:ext cx="383754" cy="38207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8787">
            <a:off x="5040122" y="2262883"/>
            <a:ext cx="383754" cy="38207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38077">
            <a:off x="3646510" y="2031921"/>
            <a:ext cx="383754" cy="382075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46664">
            <a:off x="2961243" y="1977232"/>
            <a:ext cx="383754" cy="382075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38046">
            <a:off x="3297874" y="1835878"/>
            <a:ext cx="383754" cy="382075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41941">
            <a:off x="3877209" y="1763878"/>
            <a:ext cx="383754" cy="382075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39093">
            <a:off x="4117766" y="1986505"/>
            <a:ext cx="383754" cy="382075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08403">
            <a:off x="4391716" y="1743831"/>
            <a:ext cx="383754" cy="382075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39272">
            <a:off x="4605423" y="1914273"/>
            <a:ext cx="383754" cy="38207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8787">
            <a:off x="4769026" y="2169172"/>
            <a:ext cx="383754" cy="382075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5116">
            <a:off x="5036008" y="1913093"/>
            <a:ext cx="383754" cy="3820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t="79693"/>
          <a:stretch/>
        </p:blipFill>
        <p:spPr>
          <a:xfrm>
            <a:off x="2774444" y="4921250"/>
            <a:ext cx="2877561" cy="878982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38" y="4322517"/>
            <a:ext cx="383754" cy="38207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982" y="4391986"/>
            <a:ext cx="385200" cy="2511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073" y="4385033"/>
            <a:ext cx="385200" cy="27081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6"/>
          <a:srcRect b="13815"/>
          <a:stretch/>
        </p:blipFill>
        <p:spPr>
          <a:xfrm>
            <a:off x="2774444" y="1483843"/>
            <a:ext cx="2877561" cy="35203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154" y="2724340"/>
            <a:ext cx="688908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t="48531"/>
          <a:stretch/>
        </p:blipFill>
        <p:spPr>
          <a:xfrm>
            <a:off x="5063277" y="1417268"/>
            <a:ext cx="2773920" cy="142772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4921272" y="3182568"/>
            <a:ext cx="2743200" cy="274320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51240"/>
          <a:stretch/>
        </p:blipFill>
        <p:spPr>
          <a:xfrm>
            <a:off x="4902222" y="3163518"/>
            <a:ext cx="2783457" cy="1357200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>
          <a:xfrm>
            <a:off x="4918097" y="4011243"/>
            <a:ext cx="2754000" cy="9525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083197" y="899743"/>
            <a:ext cx="2754000" cy="952500"/>
          </a:xfrm>
          <a:prstGeom prst="ellipse">
            <a:avLst/>
          </a:prstGeom>
          <a:solidFill>
            <a:srgbClr val="3584C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453" y="3349162"/>
            <a:ext cx="2792210" cy="196308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840" y="730618"/>
            <a:ext cx="2786113" cy="1816765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2289487" y="806137"/>
            <a:ext cx="631065" cy="740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台形 15"/>
          <p:cNvSpPr/>
          <p:nvPr/>
        </p:nvSpPr>
        <p:spPr>
          <a:xfrm>
            <a:off x="1226981" y="842090"/>
            <a:ext cx="2756079" cy="141668"/>
          </a:xfrm>
          <a:prstGeom prst="trapezoid">
            <a:avLst/>
          </a:prstGeom>
          <a:solidFill>
            <a:srgbClr val="2E75B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flipV="1">
            <a:off x="1226981" y="983757"/>
            <a:ext cx="2756079" cy="2066925"/>
          </a:xfrm>
          <a:prstGeom prst="trapezoid">
            <a:avLst>
              <a:gd name="adj" fmla="val 9332"/>
            </a:avLst>
          </a:prstGeom>
          <a:solidFill>
            <a:srgbClr val="BDD7EE">
              <a:alpha val="50196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28750" y="3022107"/>
            <a:ext cx="2352675" cy="1749918"/>
          </a:xfrm>
          <a:prstGeom prst="rect">
            <a:avLst/>
          </a:prstGeom>
          <a:solidFill>
            <a:srgbClr val="2E75B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>
            <a:off x="1295400" y="4772026"/>
            <a:ext cx="2609850" cy="317006"/>
          </a:xfrm>
          <a:prstGeom prst="trapezoid">
            <a:avLst>
              <a:gd name="adj" fmla="val 4302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349656" y="4135191"/>
            <a:ext cx="510863" cy="510863"/>
          </a:xfrm>
          <a:prstGeom prst="ellipse">
            <a:avLst/>
          </a:prstGeom>
          <a:solidFill>
            <a:srgbClr val="162746"/>
          </a:solidFill>
          <a:ln>
            <a:noFill/>
          </a:ln>
          <a:scene3d>
            <a:camera prst="orthographicFront"/>
            <a:lightRig rig="threePt" dir="t"/>
          </a:scene3d>
          <a:sp3d>
            <a:bevelT w="317500" h="63500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277145" y="3201741"/>
            <a:ext cx="655884" cy="65588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349656" y="3455194"/>
            <a:ext cx="510863" cy="148978"/>
          </a:xfrm>
          <a:prstGeom prst="roundRect">
            <a:avLst>
              <a:gd name="adj" fmla="val 39545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394029" y="4135190"/>
            <a:ext cx="431644" cy="33679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ドーナツ 23"/>
          <p:cNvSpPr>
            <a:spLocks noChangeAspect="1"/>
          </p:cNvSpPr>
          <p:nvPr/>
        </p:nvSpPr>
        <p:spPr>
          <a:xfrm>
            <a:off x="2347912" y="4135188"/>
            <a:ext cx="518400" cy="518400"/>
          </a:xfrm>
          <a:prstGeom prst="donut">
            <a:avLst>
              <a:gd name="adj" fmla="val 9670"/>
            </a:avLst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月 24"/>
          <p:cNvSpPr/>
          <p:nvPr/>
        </p:nvSpPr>
        <p:spPr>
          <a:xfrm rot="5400000">
            <a:off x="2509668" y="3992553"/>
            <a:ext cx="195515" cy="480784"/>
          </a:xfrm>
          <a:prstGeom prst="moon">
            <a:avLst>
              <a:gd name="adj" fmla="val 70466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32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25</cp:revision>
  <dcterms:created xsi:type="dcterms:W3CDTF">2025-03-11T01:56:11Z</dcterms:created>
  <dcterms:modified xsi:type="dcterms:W3CDTF">2025-03-25T00:07:58Z</dcterms:modified>
</cp:coreProperties>
</file>