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6" r:id="rId5"/>
    <p:sldId id="268" r:id="rId6"/>
    <p:sldId id="258" r:id="rId7"/>
    <p:sldId id="263" r:id="rId8"/>
    <p:sldId id="265" r:id="rId9"/>
    <p:sldId id="264" r:id="rId10"/>
    <p:sldId id="267" r:id="rId11"/>
    <p:sldId id="26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09"/>
    <a:srgbClr val="FFFF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B94616-5C50-625D-F400-357CFBE8849C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23BF27-DE1B-60C5-32C4-0F71EEF32734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7A2CF3-DAF6-F4C2-8314-8DB3611B918E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ACD76C-7D2D-4410-89DF-5311A98D7F0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FF3B91-7D0C-7798-6DF2-0FEFED0C0193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80B3CB2B-BA9C-1AE8-4763-37208C69AF60}"/>
              </a:ext>
            </a:extLst>
          </p:cNvPr>
          <p:cNvSpPr/>
          <p:nvPr/>
        </p:nvSpPr>
        <p:spPr>
          <a:xfrm>
            <a:off x="1504950" y="1866900"/>
            <a:ext cx="2821538" cy="34441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596900" h="133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アーチ 12">
            <a:extLst>
              <a:ext uri="{FF2B5EF4-FFF2-40B4-BE49-F238E27FC236}">
                <a16:creationId xmlns:a16="http://schemas.microsoft.com/office/drawing/2014/main" id="{C32F9F54-8C43-BB63-6B44-57E17923784B}"/>
              </a:ext>
            </a:extLst>
          </p:cNvPr>
          <p:cNvSpPr/>
          <p:nvPr/>
        </p:nvSpPr>
        <p:spPr>
          <a:xfrm rot="10800000">
            <a:off x="1504950" y="3171825"/>
            <a:ext cx="282153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アーチ 13">
            <a:extLst>
              <a:ext uri="{FF2B5EF4-FFF2-40B4-BE49-F238E27FC236}">
                <a16:creationId xmlns:a16="http://schemas.microsoft.com/office/drawing/2014/main" id="{B8BE7002-A5F3-FEBF-0F26-BF84A687FE05}"/>
              </a:ext>
            </a:extLst>
          </p:cNvPr>
          <p:cNvSpPr/>
          <p:nvPr/>
        </p:nvSpPr>
        <p:spPr>
          <a:xfrm rot="16200000">
            <a:off x="1193659" y="3236534"/>
            <a:ext cx="344411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A578434-7A69-61F0-BCD0-565700EC76C7}"/>
              </a:ext>
            </a:extLst>
          </p:cNvPr>
          <p:cNvSpPr/>
          <p:nvPr/>
        </p:nvSpPr>
        <p:spPr>
          <a:xfrm>
            <a:off x="6633210" y="1866900"/>
            <a:ext cx="2821538" cy="3444118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965200" h="177800" prst="softRound"/>
            <a:bevelB w="209550" h="260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37C7C43-1FF5-EF5A-0ED3-EFBD50F98153}"/>
              </a:ext>
            </a:extLst>
          </p:cNvPr>
          <p:cNvSpPr/>
          <p:nvPr/>
        </p:nvSpPr>
        <p:spPr>
          <a:xfrm>
            <a:off x="6786679" y="2000188"/>
            <a:ext cx="2514600" cy="31775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501650" h="273050" prst="softRound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0250EA4D-EFCC-3CA0-142D-2AF673661F3C}"/>
              </a:ext>
            </a:extLst>
          </p:cNvPr>
          <p:cNvSpPr/>
          <p:nvPr/>
        </p:nvSpPr>
        <p:spPr>
          <a:xfrm rot="5400000">
            <a:off x="7459678" y="3399829"/>
            <a:ext cx="1168601" cy="378257"/>
          </a:xfrm>
          <a:prstGeom prst="blockArc">
            <a:avLst>
              <a:gd name="adj1" fmla="val 10800000"/>
              <a:gd name="adj2" fmla="val 3"/>
              <a:gd name="adj3" fmla="val 22482"/>
            </a:avLst>
          </a:prstGeom>
          <a:solidFill>
            <a:srgbClr val="672F09"/>
          </a:solidFill>
          <a:ln>
            <a:noFill/>
          </a:ln>
          <a:effectLst>
            <a:outerShdw blurRad="76200" sx="111000" sy="111000" algn="l" rotWithShape="0">
              <a:prstClr val="black">
                <a:alpha val="52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9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878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C66BE2-F3ED-6BEE-45C0-EF75962DCFD7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FC5C6D-2ECB-93EC-E53B-085C20A8C81D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2333A3-78BC-8898-A63C-3D8AF8D2864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DBFB34-5BEB-8112-5148-5305C25A9CEE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773ACCE4-ADF2-F1A1-C0F0-24801FE42745}"/>
              </a:ext>
            </a:extLst>
          </p:cNvPr>
          <p:cNvSpPr/>
          <p:nvPr/>
        </p:nvSpPr>
        <p:spPr>
          <a:xfrm rot="2444609">
            <a:off x="9680055" y="1071360"/>
            <a:ext cx="60114" cy="1206102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F78A5D0-383F-0C9A-866D-F2336DDD8C17}"/>
              </a:ext>
            </a:extLst>
          </p:cNvPr>
          <p:cNvSpPr/>
          <p:nvPr/>
        </p:nvSpPr>
        <p:spPr>
          <a:xfrm rot="18754280">
            <a:off x="9681962" y="1483362"/>
            <a:ext cx="45998" cy="39053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0F5FF6-411F-1BE5-B422-8AE76A3D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84" t="-1" b="40437"/>
          <a:stretch>
            <a:fillRect/>
          </a:stretch>
        </p:blipFill>
        <p:spPr>
          <a:xfrm>
            <a:off x="8547735" y="1197897"/>
            <a:ext cx="475663" cy="5483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72DF64-BC3C-2E48-E93B-C394BBF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869" r="44493" b="1"/>
          <a:stretch>
            <a:fillRect/>
          </a:stretch>
        </p:blipFill>
        <p:spPr>
          <a:xfrm>
            <a:off x="10340473" y="1615440"/>
            <a:ext cx="439922" cy="498316"/>
          </a:xfrm>
          <a:prstGeom prst="rect">
            <a:avLst/>
          </a:prstGeom>
        </p:spPr>
      </p:pic>
      <p:sp>
        <p:nvSpPr>
          <p:cNvPr id="15" name="ひし形 14">
            <a:extLst>
              <a:ext uri="{FF2B5EF4-FFF2-40B4-BE49-F238E27FC236}">
                <a16:creationId xmlns:a16="http://schemas.microsoft.com/office/drawing/2014/main" id="{D297ECFE-E369-C068-DD2A-5DB73C77F6A9}"/>
              </a:ext>
            </a:extLst>
          </p:cNvPr>
          <p:cNvSpPr/>
          <p:nvPr/>
        </p:nvSpPr>
        <p:spPr>
          <a:xfrm rot="18754280">
            <a:off x="8593672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>
            <a:extLst>
              <a:ext uri="{FF2B5EF4-FFF2-40B4-BE49-F238E27FC236}">
                <a16:creationId xmlns:a16="http://schemas.microsoft.com/office/drawing/2014/main" id="{D9E793F9-08BC-A582-C054-CFD7785C915E}"/>
              </a:ext>
            </a:extLst>
          </p:cNvPr>
          <p:cNvSpPr/>
          <p:nvPr/>
        </p:nvSpPr>
        <p:spPr>
          <a:xfrm rot="18754280">
            <a:off x="10657894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515">
            <a:off x="972291" y="1315421"/>
            <a:ext cx="1008872" cy="8564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0515">
            <a:off x="705540" y="5465269"/>
            <a:ext cx="1008872" cy="84311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0515">
            <a:off x="2968913" y="5549233"/>
            <a:ext cx="1008872" cy="8021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0515">
            <a:off x="5218719" y="5629706"/>
            <a:ext cx="1008872" cy="742841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0515">
            <a:off x="7488537" y="5737715"/>
            <a:ext cx="1008872" cy="65382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0515">
            <a:off x="9096614" y="5280819"/>
            <a:ext cx="1174629" cy="8564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5" y="1213821"/>
            <a:ext cx="1008872" cy="8564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5A890E-915F-502D-AF70-D8298557AE0C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FB960C-D8AA-D76E-3776-50D208FB0F93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D04BEE-8FA4-815F-418A-B3A433E47F89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63CD25-2E07-B091-D7C4-1A4B8DD5E316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20098-7FF1-2C97-ADE2-5EE0718ED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547" y="1611032"/>
            <a:ext cx="1008872" cy="90041"/>
          </a:xfrm>
          <a:prstGeom prst="rect">
            <a:avLst/>
          </a:prstGeom>
        </p:spPr>
      </p:pic>
      <p:sp>
        <p:nvSpPr>
          <p:cNvPr id="7" name="星: 4 pt 6">
            <a:extLst>
              <a:ext uri="{FF2B5EF4-FFF2-40B4-BE49-F238E27FC236}">
                <a16:creationId xmlns:a16="http://schemas.microsoft.com/office/drawing/2014/main" id="{667E0BC1-14B4-306B-DFCE-AE5934004DFB}"/>
              </a:ext>
            </a:extLst>
          </p:cNvPr>
          <p:cNvSpPr/>
          <p:nvPr/>
        </p:nvSpPr>
        <p:spPr>
          <a:xfrm>
            <a:off x="8523424" y="1570441"/>
            <a:ext cx="172800" cy="174299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52047109-A6EC-14E0-2252-E2B32E47DC93}"/>
              </a:ext>
            </a:extLst>
          </p:cNvPr>
          <p:cNvSpPr/>
          <p:nvPr/>
        </p:nvSpPr>
        <p:spPr>
          <a:xfrm rot="13073411">
            <a:off x="8623332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4 pt 10">
            <a:extLst>
              <a:ext uri="{FF2B5EF4-FFF2-40B4-BE49-F238E27FC236}">
                <a16:creationId xmlns:a16="http://schemas.microsoft.com/office/drawing/2014/main" id="{01D197DF-B40B-9086-4FA4-5F5A1FA957AD}"/>
              </a:ext>
            </a:extLst>
          </p:cNvPr>
          <p:cNvSpPr/>
          <p:nvPr/>
        </p:nvSpPr>
        <p:spPr>
          <a:xfrm>
            <a:off x="9575386" y="1541389"/>
            <a:ext cx="230404" cy="232403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491FF1F-D4C8-641F-F60E-E8F5A17EFF7E}"/>
              </a:ext>
            </a:extLst>
          </p:cNvPr>
          <p:cNvSpPr/>
          <p:nvPr/>
        </p:nvSpPr>
        <p:spPr>
          <a:xfrm rot="13073411">
            <a:off x="9702683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星: 4 pt 11">
            <a:extLst>
              <a:ext uri="{FF2B5EF4-FFF2-40B4-BE49-F238E27FC236}">
                <a16:creationId xmlns:a16="http://schemas.microsoft.com/office/drawing/2014/main" id="{62110F68-A098-0620-CCF6-53D7FF32AD2A}"/>
              </a:ext>
            </a:extLst>
          </p:cNvPr>
          <p:cNvSpPr/>
          <p:nvPr/>
        </p:nvSpPr>
        <p:spPr>
          <a:xfrm>
            <a:off x="10719968" y="1605761"/>
            <a:ext cx="102767" cy="103658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4C4F49D-88B2-3D0C-53F2-AAAF9DEF7AD7}"/>
              </a:ext>
            </a:extLst>
          </p:cNvPr>
          <p:cNvSpPr/>
          <p:nvPr/>
        </p:nvSpPr>
        <p:spPr>
          <a:xfrm rot="13073411">
            <a:off x="10782331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EE818-E25C-BB65-3570-CD76692F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53F3D15-170F-7052-46CB-59F9F98447AB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C2AD70-772F-4352-7B28-4CF57ADC3FD2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D14CF4E-E93D-A7D3-A4B8-8BCA61E6B7C1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038822-59BD-2CFE-3ADB-3AD1BD903D43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DF4263-488A-C170-41F9-8169215A71D1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2EF972-D632-3F46-837D-1468CBF08D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33738-8716-0DB2-66AB-D10736633CEE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93B4B65-AE00-F42A-F42A-0FFF29992A43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FB87467-19BD-EE09-729D-7C481F0A72A2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CBDC09-61F0-D608-15D2-ED0571C64294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C12D728-7481-6704-2876-381F46E10481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475A027-C139-FE9C-70EB-8F7F35DEEF83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4004E5-6CF2-13A8-AD41-45FE2B3FC81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EB7453-240E-7B84-F7A9-3F5A946E2910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2915A1-69A4-3FCF-5C36-AC44839FAB3A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57B1AC-6372-2FC9-5AC0-BE34491F6C92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654A85-620E-AFFE-CE1B-7DF3E2DDF668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821853-F58E-6334-546F-44B8B602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8" y="1598211"/>
            <a:ext cx="392827" cy="4784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2246A6-E747-1485-93FD-5DD02D25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74" y="1153440"/>
            <a:ext cx="391988" cy="4784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E589E8-48AA-DE04-E1A1-46555591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85" y="1418368"/>
            <a:ext cx="392827" cy="4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E700-9832-24CA-C7F1-0D683366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FB1F7B1-9364-0197-1A77-EF7779F973CE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8FF1111-C481-2C33-254B-B1DA203D712A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6688E5-6E94-9EA9-F54B-28C57FC2CEC4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E4E2FE5-780F-C5FE-ECA2-4AF92945B5F2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BE9776-7CC4-9F38-9069-EB0A6DABB2BE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AF4708B-8A74-4900-7F2C-57F595A12F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B479A5E-157D-9A81-14EC-0E6B9C402B3D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4639F8B-5E6D-9CD5-E6CC-E26C5301FD86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ECA1043-868E-5130-C7B0-8CFCD6546DCC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F8452-1636-A949-248C-71FDA4A8F480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933C56B-8A12-581B-8ED4-630AF4A60809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666585-0370-1B53-AA1D-267FD3E0B31F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4D25D586-4673-0519-0082-209A313BD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404B56B-0CFF-E5D1-682E-A415DEB4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B0C6BA0-65FD-2F4D-BEC4-F3175A13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07AF7CF-24C8-F268-7939-DE9013C84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F37C8F70-0B16-A1D5-3DE6-8020E224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C9FFE2F-6B60-FAC9-D9C6-211920DBB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46FF5D6C-7F50-63D8-8BC7-1B09B24D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F8BC0CC-641E-2336-E696-FBA91D582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0885748-88AB-E974-41C2-EA9108BA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DFAD4664-EC4D-1FCE-FB6C-457EDDAC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F0BC8CC-892F-BB72-49AD-4FFEF8DD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0F2CD32-982F-63AC-1B84-472A306A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7F1DE8-07A2-9690-2E40-F6CF7AF07A6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D9CF8B-B4A9-7F5F-FD39-224B29C0AE83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46BB52-42D5-E27C-269C-342C16BA71EC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47CB9E-FB60-4D24-2A05-F390FEADEA74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8D9B2B-1628-649F-7934-3F39F02DA3E9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83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21000000" flipH="1">
            <a:off x="12038558" y="572251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月 1"/>
          <p:cNvSpPr/>
          <p:nvPr/>
        </p:nvSpPr>
        <p:spPr>
          <a:xfrm>
            <a:off x="2422919" y="554149"/>
            <a:ext cx="1004105" cy="4984124"/>
          </a:xfrm>
          <a:prstGeom prst="moon">
            <a:avLst>
              <a:gd name="adj" fmla="val 2169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2604188" y="554149"/>
            <a:ext cx="841886" cy="4984124"/>
          </a:xfrm>
          <a:prstGeom prst="moon">
            <a:avLst>
              <a:gd name="adj" fmla="val 13325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0"/>
            <a:endCxn id="2" idx="2"/>
          </p:cNvCxnSpPr>
          <p:nvPr/>
        </p:nvCxnSpPr>
        <p:spPr>
          <a:xfrm flipH="1">
            <a:off x="3427024" y="554149"/>
            <a:ext cx="19050" cy="49841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2300" y="3001056"/>
            <a:ext cx="4493019" cy="9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6200000">
            <a:off x="171450" y="2735061"/>
            <a:ext cx="279400" cy="6223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5098656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5274363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5453291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5628998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 flipV="1">
            <a:off x="5098656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V="1">
            <a:off x="5274363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V="1">
            <a:off x="5453291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V="1">
            <a:off x="5628998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8" y="554149"/>
            <a:ext cx="1224000" cy="5022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600000" flipH="1">
            <a:off x="12026954" y="30312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800000" flipH="1">
            <a:off x="11641410" y="718704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68" y="845159"/>
            <a:ext cx="1818000" cy="442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1800000" flipH="1">
            <a:off x="11640613" y="288463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20400000" flipH="1">
            <a:off x="4992606" y="609947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658061"/>
            <a:ext cx="1468800" cy="477753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89" y="2777964"/>
            <a:ext cx="6011177" cy="536494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>
          <a:xfrm rot="1200000" flipH="1">
            <a:off x="4965754" y="29550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200000" flipH="1">
            <a:off x="5131162" y="845052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6" y="1120806"/>
            <a:ext cx="2358000" cy="38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2400000" flipH="1">
            <a:off x="5130140" y="2758125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1" y="2777964"/>
            <a:ext cx="6011177" cy="5364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25326" y="513409"/>
            <a:ext cx="114614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45</cp:revision>
  <dcterms:created xsi:type="dcterms:W3CDTF">2025-03-11T01:56:11Z</dcterms:created>
  <dcterms:modified xsi:type="dcterms:W3CDTF">2025-10-14T06:30:27Z</dcterms:modified>
</cp:coreProperties>
</file>