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D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B099-5D2C-433C-B6DE-CAADC0029E46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593-E7B2-44C7-8346-F44C28D3F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548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B099-5D2C-433C-B6DE-CAADC0029E46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593-E7B2-44C7-8346-F44C28D3F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18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B099-5D2C-433C-B6DE-CAADC0029E46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593-E7B2-44C7-8346-F44C28D3F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B099-5D2C-433C-B6DE-CAADC0029E46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593-E7B2-44C7-8346-F44C28D3F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03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B099-5D2C-433C-B6DE-CAADC0029E46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593-E7B2-44C7-8346-F44C28D3F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118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B099-5D2C-433C-B6DE-CAADC0029E46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593-E7B2-44C7-8346-F44C28D3F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64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B099-5D2C-433C-B6DE-CAADC0029E46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593-E7B2-44C7-8346-F44C28D3F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88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B099-5D2C-433C-B6DE-CAADC0029E46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593-E7B2-44C7-8346-F44C28D3F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6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B099-5D2C-433C-B6DE-CAADC0029E46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593-E7B2-44C7-8346-F44C28D3F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3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B099-5D2C-433C-B6DE-CAADC0029E46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593-E7B2-44C7-8346-F44C28D3F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28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B099-5D2C-433C-B6DE-CAADC0029E46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AC593-E7B2-44C7-8346-F44C28D3F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30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B099-5D2C-433C-B6DE-CAADC0029E46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C593-E7B2-44C7-8346-F44C28D3F2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79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-222056" y="353546"/>
            <a:ext cx="6026066" cy="28007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ja-JP" sz="8800" b="1" i="1" dirty="0" smtClean="0">
                <a:ln w="0"/>
                <a:solidFill>
                  <a:srgbClr val="D000D0"/>
                </a:solidFill>
                <a:effectLst>
                  <a:glow rad="127000">
                    <a:schemeClr val="accent1">
                      <a:satMod val="175000"/>
                      <a:alpha val="25000"/>
                    </a:schemeClr>
                  </a:glow>
                  <a:outerShdw blurRad="25400" sx="103000" sy="103000" algn="ctr" rotWithShape="0">
                    <a:prstClr val="black">
                      <a:alpha val="40000"/>
                    </a:prstClr>
                  </a:outerShdw>
                  <a:reflection blurRad="63500" stA="50000" endPos="400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Defend</a:t>
            </a:r>
          </a:p>
          <a:p>
            <a:pPr algn="ctr"/>
            <a:r>
              <a:rPr lang="en-US" altLang="ja-JP" sz="8800" b="1" i="1" dirty="0" smtClean="0">
                <a:ln w="0"/>
                <a:solidFill>
                  <a:srgbClr val="D000D0"/>
                </a:solidFill>
                <a:effectLst>
                  <a:glow rad="127000">
                    <a:schemeClr val="accent1">
                      <a:satMod val="175000"/>
                      <a:alpha val="25000"/>
                    </a:schemeClr>
                  </a:glow>
                  <a:outerShdw blurRad="25400" sx="103000" sy="103000" algn="ctr" rotWithShape="0">
                    <a:prstClr val="black">
                      <a:alpha val="40000"/>
                    </a:prstClr>
                  </a:outerShdw>
                  <a:reflection blurRad="63500" stA="50000" endPos="400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</a:t>
            </a:r>
            <a:r>
              <a:rPr lang="en-US" altLang="ja-JP" sz="8800" b="1" i="1" dirty="0">
                <a:ln w="0"/>
                <a:solidFill>
                  <a:srgbClr val="D000D0"/>
                </a:solidFill>
                <a:effectLst>
                  <a:glow rad="127000">
                    <a:schemeClr val="accent1">
                      <a:satMod val="175000"/>
                      <a:alpha val="25000"/>
                    </a:schemeClr>
                  </a:glow>
                  <a:outerShdw blurRad="25400" sx="103000" sy="103000" algn="ctr" rotWithShape="0">
                    <a:prstClr val="black">
                      <a:alpha val="40000"/>
                    </a:prstClr>
                  </a:outerShdw>
                  <a:reflection blurRad="63500" stA="50000" endPos="400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castle</a:t>
            </a:r>
            <a:endParaRPr kumimoji="1" lang="ja-JP" altLang="en-US" sz="8800" b="1" i="1" dirty="0">
              <a:ln w="0"/>
              <a:solidFill>
                <a:srgbClr val="D000D0"/>
              </a:solidFill>
              <a:effectLst>
                <a:glow rad="127000">
                  <a:schemeClr val="accent1">
                    <a:satMod val="175000"/>
                    <a:alpha val="25000"/>
                  </a:schemeClr>
                </a:glow>
                <a:outerShdw blurRad="25400" sx="103000" sy="103000" algn="ctr" rotWithShape="0">
                  <a:prstClr val="black">
                    <a:alpha val="40000"/>
                  </a:prstClr>
                </a:outerShdw>
                <a:reflection blurRad="63500" stA="50000" endPos="40000" dir="5400000" sy="-90000" algn="bl" rotWithShape="0"/>
              </a:effectLst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3526" y="3738543"/>
            <a:ext cx="6026066" cy="28007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ja-JP" sz="8800" b="1" i="1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25000"/>
                    </a:schemeClr>
                  </a:glow>
                  <a:outerShdw blurRad="25400" sx="103000" sy="103000" algn="ctr" rotWithShape="0">
                    <a:prstClr val="black">
                      <a:alpha val="40000"/>
                    </a:prstClr>
                  </a:outerShdw>
                  <a:reflection blurRad="63500" stA="50000" endPos="400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Defend</a:t>
            </a:r>
          </a:p>
          <a:p>
            <a:pPr algn="ctr"/>
            <a:r>
              <a:rPr lang="en-US" altLang="ja-JP" sz="8800" b="1" i="1" dirty="0" smtClean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25000"/>
                    </a:schemeClr>
                  </a:glow>
                  <a:outerShdw blurRad="25400" sx="103000" sy="103000" algn="ctr" rotWithShape="0">
                    <a:prstClr val="black">
                      <a:alpha val="40000"/>
                    </a:prstClr>
                  </a:outerShdw>
                  <a:reflection blurRad="63500" stA="50000" endPos="400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</a:t>
            </a:r>
            <a:r>
              <a:rPr lang="en-US" altLang="ja-JP" sz="8800" b="1" i="1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25000"/>
                    </a:schemeClr>
                  </a:glow>
                  <a:outerShdw blurRad="25400" sx="103000" sy="103000" algn="ctr" rotWithShape="0">
                    <a:prstClr val="black">
                      <a:alpha val="40000"/>
                    </a:prstClr>
                  </a:outerShdw>
                  <a:reflection blurRad="63500" stA="50000" endPos="400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castle</a:t>
            </a:r>
            <a:endParaRPr kumimoji="1" lang="ja-JP" altLang="en-US" sz="8800" b="1" i="1" dirty="0">
              <a:ln w="0"/>
              <a:solidFill>
                <a:schemeClr val="accent4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25000"/>
                  </a:schemeClr>
                </a:glow>
                <a:outerShdw blurRad="25400" sx="103000" sy="103000" algn="ctr" rotWithShape="0">
                  <a:prstClr val="black">
                    <a:alpha val="40000"/>
                  </a:prstClr>
                </a:outerShdw>
                <a:reflection blurRad="63500" stA="50000" endPos="40000" dir="5400000" sy="-90000" algn="bl" rotWithShape="0"/>
              </a:effectLst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10811" y="3738543"/>
            <a:ext cx="6026066" cy="28007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ja-JP" sz="8800" b="1" i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satMod val="175000"/>
                      <a:alpha val="25000"/>
                    </a:schemeClr>
                  </a:glow>
                  <a:outerShdw blurRad="25400" sx="103000" sy="103000" algn="ctr" rotWithShape="0">
                    <a:prstClr val="black">
                      <a:alpha val="40000"/>
                    </a:prstClr>
                  </a:outerShdw>
                  <a:reflection blurRad="63500" stA="50000" endPos="400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Defend</a:t>
            </a:r>
          </a:p>
          <a:p>
            <a:pPr algn="ctr"/>
            <a:r>
              <a:rPr lang="en-US" altLang="ja-JP" sz="8800" b="1" i="1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satMod val="175000"/>
                      <a:alpha val="25000"/>
                    </a:schemeClr>
                  </a:glow>
                  <a:outerShdw blurRad="25400" sx="103000" sy="103000" algn="ctr" rotWithShape="0">
                    <a:prstClr val="black">
                      <a:alpha val="40000"/>
                    </a:prstClr>
                  </a:outerShdw>
                  <a:reflection blurRad="63500" stA="50000" endPos="400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</a:t>
            </a:r>
            <a:r>
              <a:rPr lang="en-US" altLang="ja-JP" sz="8800" b="1" i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glow rad="127000">
                    <a:schemeClr val="accent1">
                      <a:satMod val="175000"/>
                      <a:alpha val="25000"/>
                    </a:schemeClr>
                  </a:glow>
                  <a:outerShdw blurRad="25400" sx="103000" sy="103000" algn="ctr" rotWithShape="0">
                    <a:prstClr val="black">
                      <a:alpha val="40000"/>
                    </a:prstClr>
                  </a:outerShdw>
                  <a:reflection blurRad="63500" stA="50000" endPos="400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castle</a:t>
            </a:r>
            <a:endParaRPr kumimoji="1" lang="ja-JP" altLang="en-US" sz="8800" b="1" i="1" dirty="0">
              <a:ln w="0"/>
              <a:solidFill>
                <a:schemeClr val="accent1">
                  <a:lumMod val="75000"/>
                </a:schemeClr>
              </a:solidFill>
              <a:effectLst>
                <a:glow rad="127000">
                  <a:schemeClr val="accent1">
                    <a:satMod val="175000"/>
                    <a:alpha val="25000"/>
                  </a:schemeClr>
                </a:glow>
                <a:outerShdw blurRad="25400" sx="103000" sy="103000" algn="ctr" rotWithShape="0">
                  <a:prstClr val="black">
                    <a:alpha val="40000"/>
                  </a:prstClr>
                </a:outerShdw>
                <a:reflection blurRad="63500" stA="50000" endPos="40000" dir="5400000" sy="-90000" algn="bl" rotWithShape="0"/>
              </a:effectLst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66112" y="353545"/>
            <a:ext cx="6026066" cy="280076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altLang="ja-JP" sz="8800" b="1" i="1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25000"/>
                    </a:schemeClr>
                  </a:glow>
                  <a:outerShdw blurRad="25400" sx="103000" sy="103000" algn="ctr" rotWithShape="0">
                    <a:prstClr val="black">
                      <a:alpha val="40000"/>
                    </a:prstClr>
                  </a:outerShdw>
                  <a:reflection blurRad="63500" stA="50000" endPos="400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Defend</a:t>
            </a:r>
          </a:p>
          <a:p>
            <a:pPr algn="ctr"/>
            <a:r>
              <a:rPr lang="en-US" altLang="ja-JP" sz="8800" b="1" i="1" dirty="0" smtClean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25000"/>
                    </a:schemeClr>
                  </a:glow>
                  <a:outerShdw blurRad="25400" sx="103000" sy="103000" algn="ctr" rotWithShape="0">
                    <a:prstClr val="black">
                      <a:alpha val="40000"/>
                    </a:prstClr>
                  </a:outerShdw>
                  <a:reflection blurRad="63500" stA="50000" endPos="400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</a:t>
            </a:r>
            <a:r>
              <a:rPr lang="en-US" altLang="ja-JP" sz="8800" b="1" i="1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27000">
                    <a:schemeClr val="accent1">
                      <a:satMod val="175000"/>
                      <a:alpha val="25000"/>
                    </a:schemeClr>
                  </a:glow>
                  <a:outerShdw blurRad="25400" sx="103000" sy="103000" algn="ctr" rotWithShape="0">
                    <a:prstClr val="black">
                      <a:alpha val="40000"/>
                    </a:prstClr>
                  </a:outerShdw>
                  <a:reflection blurRad="63500" stA="50000" endPos="40000" dir="5400000" sy="-9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castle</a:t>
            </a:r>
            <a:endParaRPr kumimoji="1" lang="ja-JP" altLang="en-US" sz="8800" b="1" i="1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glow rad="127000">
                  <a:schemeClr val="accent1">
                    <a:satMod val="175000"/>
                    <a:alpha val="25000"/>
                  </a:schemeClr>
                </a:glow>
                <a:outerShdw blurRad="25400" sx="103000" sy="103000" algn="ctr" rotWithShape="0">
                  <a:prstClr val="black">
                    <a:alpha val="40000"/>
                  </a:prstClr>
                </a:outerShdw>
                <a:reflection blurRad="63500" stA="50000" endPos="40000" dir="5400000" sy="-90000" algn="bl" rotWithShape="0"/>
              </a:effectLst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4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3</cp:revision>
  <dcterms:created xsi:type="dcterms:W3CDTF">2025-06-02T04:55:02Z</dcterms:created>
  <dcterms:modified xsi:type="dcterms:W3CDTF">2025-06-02T05:08:39Z</dcterms:modified>
</cp:coreProperties>
</file>