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EB9"/>
    <a:srgbClr val="FFE389"/>
    <a:srgbClr val="FFC000"/>
    <a:srgbClr val="AFABAB"/>
    <a:srgbClr val="FFFFFF"/>
    <a:srgbClr val="3584CB"/>
    <a:srgbClr val="5B9BD5"/>
    <a:srgbClr val="333F4F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4643337" y="2680029"/>
            <a:ext cx="745675" cy="7456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1292900" y="1440484"/>
            <a:ext cx="2929371" cy="438496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6234424" y="4285748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5507333" y="4282882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366" y="4278860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70" y="3437811"/>
            <a:ext cx="383754" cy="38207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1952138" y="3279341"/>
            <a:ext cx="383754" cy="38207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2087762" y="3497843"/>
            <a:ext cx="383754" cy="382075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0871">
            <a:off x="2420530" y="3339373"/>
            <a:ext cx="383754" cy="382075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97857">
            <a:off x="2709168" y="3477280"/>
            <a:ext cx="383754" cy="382075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333">
            <a:off x="3041936" y="3318810"/>
            <a:ext cx="383754" cy="38207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47229">
            <a:off x="3177560" y="3537312"/>
            <a:ext cx="383754" cy="382075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4046">
            <a:off x="3510328" y="3378842"/>
            <a:ext cx="383754" cy="382075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43799">
            <a:off x="1600399" y="3069004"/>
            <a:ext cx="383754" cy="382075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1933167" y="2910534"/>
            <a:ext cx="383754" cy="38207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2068791" y="3129036"/>
            <a:ext cx="383754" cy="382075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6535">
            <a:off x="2401559" y="2970566"/>
            <a:ext cx="383754" cy="38207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92455">
            <a:off x="2690197" y="3108473"/>
            <a:ext cx="383754" cy="38207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1290">
            <a:off x="3022965" y="2950003"/>
            <a:ext cx="383754" cy="382075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72159">
            <a:off x="3158589" y="3168505"/>
            <a:ext cx="383754" cy="382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92884">
            <a:off x="3491357" y="3010035"/>
            <a:ext cx="383754" cy="382075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08086">
            <a:off x="1601774" y="2693918"/>
            <a:ext cx="383754" cy="382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1934542" y="2535448"/>
            <a:ext cx="383754" cy="382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68946">
            <a:off x="2070166" y="2753950"/>
            <a:ext cx="383754" cy="382075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1655">
            <a:off x="2402934" y="2595480"/>
            <a:ext cx="383754" cy="382075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56334">
            <a:off x="2691572" y="2733387"/>
            <a:ext cx="383754" cy="38207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78117">
            <a:off x="3024340" y="2574917"/>
            <a:ext cx="383754" cy="382075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4998">
            <a:off x="3159964" y="2793419"/>
            <a:ext cx="383754" cy="382075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5723">
            <a:off x="3492732" y="2634949"/>
            <a:ext cx="383754" cy="382075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7374">
            <a:off x="1582803" y="2325111"/>
            <a:ext cx="383754" cy="38207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23218">
            <a:off x="1915571" y="2166641"/>
            <a:ext cx="383754" cy="382075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38234">
            <a:off x="2051195" y="2385143"/>
            <a:ext cx="383754" cy="38207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68271">
            <a:off x="2383963" y="2226673"/>
            <a:ext cx="383754" cy="382075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43571">
            <a:off x="2672601" y="2364580"/>
            <a:ext cx="383754" cy="38207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62074">
            <a:off x="3005369" y="2206110"/>
            <a:ext cx="383754" cy="38207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92943">
            <a:off x="3140993" y="2424612"/>
            <a:ext cx="383754" cy="38207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3597688" y="2250004"/>
            <a:ext cx="383754" cy="38207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2204076" y="2019042"/>
            <a:ext cx="383754" cy="382075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46664">
            <a:off x="1518809" y="1964353"/>
            <a:ext cx="383754" cy="38207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38046">
            <a:off x="1855440" y="1822999"/>
            <a:ext cx="383754" cy="382075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41941">
            <a:off x="2434775" y="1750999"/>
            <a:ext cx="383754" cy="382075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39093">
            <a:off x="2675332" y="1973626"/>
            <a:ext cx="383754" cy="382075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08403">
            <a:off x="2949282" y="1730952"/>
            <a:ext cx="383754" cy="382075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39272">
            <a:off x="3162989" y="1901394"/>
            <a:ext cx="383754" cy="38207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3326592" y="2156293"/>
            <a:ext cx="383754" cy="382075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5116">
            <a:off x="3593574" y="1900214"/>
            <a:ext cx="383754" cy="3820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t="79693"/>
          <a:stretch/>
        </p:blipFill>
        <p:spPr>
          <a:xfrm>
            <a:off x="1332010" y="4908371"/>
            <a:ext cx="2877561" cy="878982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04" y="4309638"/>
            <a:ext cx="383754" cy="3820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48" y="4379107"/>
            <a:ext cx="385200" cy="2511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39" y="4372154"/>
            <a:ext cx="385200" cy="27081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/>
          <a:srcRect b="13815"/>
          <a:stretch/>
        </p:blipFill>
        <p:spPr>
          <a:xfrm>
            <a:off x="1332010" y="1470964"/>
            <a:ext cx="2877561" cy="35203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720" y="2711461"/>
            <a:ext cx="688908" cy="682811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5575185" y="2177151"/>
            <a:ext cx="1748039" cy="1759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下カーブ矢印 90"/>
          <p:cNvSpPr/>
          <p:nvPr/>
        </p:nvSpPr>
        <p:spPr>
          <a:xfrm rot="6300000">
            <a:off x="6193100" y="2969933"/>
            <a:ext cx="1294661" cy="498126"/>
          </a:xfrm>
          <a:prstGeom prst="curvedDownArrow">
            <a:avLst>
              <a:gd name="adj1" fmla="val 40185"/>
              <a:gd name="adj2" fmla="val 95231"/>
              <a:gd name="adj3" fmla="val 36473"/>
            </a:avLst>
          </a:prstGeom>
          <a:solidFill>
            <a:srgbClr val="FFE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下カーブ矢印 91"/>
          <p:cNvSpPr/>
          <p:nvPr/>
        </p:nvSpPr>
        <p:spPr>
          <a:xfrm rot="17100000">
            <a:off x="5393647" y="2636874"/>
            <a:ext cx="1294661" cy="498126"/>
          </a:xfrm>
          <a:prstGeom prst="curvedDownArrow">
            <a:avLst>
              <a:gd name="adj1" fmla="val 40185"/>
              <a:gd name="adj2" fmla="val 95231"/>
              <a:gd name="adj3" fmla="val 36473"/>
            </a:avLst>
          </a:prstGeom>
          <a:solidFill>
            <a:srgbClr val="FFE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/>
          <p:cNvSpPr/>
          <p:nvPr/>
        </p:nvSpPr>
        <p:spPr>
          <a:xfrm>
            <a:off x="7710931" y="2173119"/>
            <a:ext cx="1748039" cy="1759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 32 3"/>
          <p:cNvSpPr/>
          <p:nvPr/>
        </p:nvSpPr>
        <p:spPr>
          <a:xfrm>
            <a:off x="7799958" y="2267873"/>
            <a:ext cx="1569985" cy="1569985"/>
          </a:xfrm>
          <a:prstGeom prst="star32">
            <a:avLst>
              <a:gd name="adj" fmla="val 1535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t="48531"/>
          <a:stretch/>
        </p:blipFill>
        <p:spPr>
          <a:xfrm>
            <a:off x="5063277" y="1417268"/>
            <a:ext cx="2773920" cy="14277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921272" y="3182568"/>
            <a:ext cx="2743200" cy="274320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51240"/>
          <a:stretch/>
        </p:blipFill>
        <p:spPr>
          <a:xfrm>
            <a:off x="4902222" y="3163518"/>
            <a:ext cx="2783457" cy="1357200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4918097" y="4011243"/>
            <a:ext cx="2754000" cy="95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083197" y="899743"/>
            <a:ext cx="2754000" cy="952500"/>
          </a:xfrm>
          <a:prstGeom prst="ellipse">
            <a:avLst/>
          </a:prstGeom>
          <a:solidFill>
            <a:srgbClr val="3584C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453" y="3349162"/>
            <a:ext cx="2792210" cy="19630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840" y="730618"/>
            <a:ext cx="2786113" cy="1816765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2289487" y="806137"/>
            <a:ext cx="631065" cy="740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/>
          <p:cNvSpPr/>
          <p:nvPr/>
        </p:nvSpPr>
        <p:spPr>
          <a:xfrm>
            <a:off x="1226981" y="842090"/>
            <a:ext cx="2756079" cy="141668"/>
          </a:xfrm>
          <a:prstGeom prst="trapezoid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flipV="1">
            <a:off x="1226981" y="983757"/>
            <a:ext cx="2756079" cy="2066925"/>
          </a:xfrm>
          <a:prstGeom prst="trapezoid">
            <a:avLst>
              <a:gd name="adj" fmla="val 9332"/>
            </a:avLst>
          </a:prstGeom>
          <a:solidFill>
            <a:srgbClr val="BDD7EE">
              <a:alpha val="50196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28750" y="3022107"/>
            <a:ext cx="2352675" cy="1749918"/>
          </a:xfrm>
          <a:prstGeom prst="rect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>
            <a:off x="1295400" y="4772026"/>
            <a:ext cx="2609850" cy="317006"/>
          </a:xfrm>
          <a:prstGeom prst="trapezoid">
            <a:avLst>
              <a:gd name="adj" fmla="val 4302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49656" y="4135191"/>
            <a:ext cx="510863" cy="510863"/>
          </a:xfrm>
          <a:prstGeom prst="ellipse">
            <a:avLst/>
          </a:prstGeom>
          <a:solidFill>
            <a:srgbClr val="162746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63500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277145" y="3201741"/>
            <a:ext cx="655884" cy="65588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349656" y="3455194"/>
            <a:ext cx="510863" cy="148978"/>
          </a:xfrm>
          <a:prstGeom prst="roundRect">
            <a:avLst>
              <a:gd name="adj" fmla="val 39545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394029" y="4135190"/>
            <a:ext cx="431644" cy="3367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>
            <a:spLocks noChangeAspect="1"/>
          </p:cNvSpPr>
          <p:nvPr/>
        </p:nvSpPr>
        <p:spPr>
          <a:xfrm>
            <a:off x="2347912" y="4135188"/>
            <a:ext cx="518400" cy="518400"/>
          </a:xfrm>
          <a:prstGeom prst="donut">
            <a:avLst>
              <a:gd name="adj" fmla="val 9670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月 24"/>
          <p:cNvSpPr/>
          <p:nvPr/>
        </p:nvSpPr>
        <p:spPr>
          <a:xfrm rot="5400000">
            <a:off x="2509668" y="3992553"/>
            <a:ext cx="195515" cy="480784"/>
          </a:xfrm>
          <a:prstGeom prst="moon">
            <a:avLst>
              <a:gd name="adj" fmla="val 70466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32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32</cp:revision>
  <dcterms:created xsi:type="dcterms:W3CDTF">2025-03-11T01:56:11Z</dcterms:created>
  <dcterms:modified xsi:type="dcterms:W3CDTF">2025-04-01T02:40:16Z</dcterms:modified>
</cp:coreProperties>
</file>