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7B7"/>
    <a:srgbClr val="FF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2025/8/25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492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2025/8/25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8241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2025/8/25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9912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2025/8/25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47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2025/8/25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2587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2025/8/25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4081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2025/8/25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620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2025/8/25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883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2025/8/25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8865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2025/8/25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82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2025/8/25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2065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85FA6-3BB9-47BA-8D81-299A75D1B58A}" type="datetimeFigureOut">
              <a:rPr kumimoji="1" lang="ja-JP" altLang="en-US" smtClean="0"/>
              <a:t>2025/8/25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181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正方形/長方形 81"/>
          <p:cNvSpPr/>
          <p:nvPr/>
        </p:nvSpPr>
        <p:spPr>
          <a:xfrm>
            <a:off x="327381" y="542400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/>
          <p:cNvSpPr/>
          <p:nvPr/>
        </p:nvSpPr>
        <p:spPr>
          <a:xfrm>
            <a:off x="2497015" y="542400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/>
          <p:cNvSpPr/>
          <p:nvPr/>
        </p:nvSpPr>
        <p:spPr>
          <a:xfrm>
            <a:off x="327381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正方形/長方形 84"/>
          <p:cNvSpPr/>
          <p:nvPr/>
        </p:nvSpPr>
        <p:spPr>
          <a:xfrm>
            <a:off x="2497015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正方形/長方形 85"/>
          <p:cNvSpPr/>
          <p:nvPr/>
        </p:nvSpPr>
        <p:spPr>
          <a:xfrm>
            <a:off x="327381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正方形/長方形 86"/>
          <p:cNvSpPr/>
          <p:nvPr/>
        </p:nvSpPr>
        <p:spPr>
          <a:xfrm>
            <a:off x="2497015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正方形/長方形 87"/>
          <p:cNvSpPr/>
          <p:nvPr/>
        </p:nvSpPr>
        <p:spPr>
          <a:xfrm>
            <a:off x="4666649" y="542400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/>
          <p:cNvSpPr/>
          <p:nvPr/>
        </p:nvSpPr>
        <p:spPr>
          <a:xfrm>
            <a:off x="6823583" y="542400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/>
          <p:cNvSpPr/>
          <p:nvPr/>
        </p:nvSpPr>
        <p:spPr>
          <a:xfrm>
            <a:off x="4666649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/>
          <p:cNvSpPr/>
          <p:nvPr/>
        </p:nvSpPr>
        <p:spPr>
          <a:xfrm>
            <a:off x="6823583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/>
          <p:cNvSpPr/>
          <p:nvPr/>
        </p:nvSpPr>
        <p:spPr>
          <a:xfrm>
            <a:off x="4666649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/>
          <p:cNvSpPr/>
          <p:nvPr/>
        </p:nvSpPr>
        <p:spPr>
          <a:xfrm>
            <a:off x="6823583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/>
          <p:cNvSpPr/>
          <p:nvPr/>
        </p:nvSpPr>
        <p:spPr>
          <a:xfrm>
            <a:off x="8980517" y="542400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/>
          <p:cNvSpPr/>
          <p:nvPr/>
        </p:nvSpPr>
        <p:spPr>
          <a:xfrm>
            <a:off x="8980517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/>
          <p:cNvSpPr/>
          <p:nvPr/>
        </p:nvSpPr>
        <p:spPr>
          <a:xfrm>
            <a:off x="8980517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608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D8683B-AB08-B9CF-2F72-36211A0091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B7D9D707-B87A-FFE9-EA5A-18FACB96E757}"/>
              </a:ext>
            </a:extLst>
          </p:cNvPr>
          <p:cNvSpPr/>
          <p:nvPr/>
        </p:nvSpPr>
        <p:spPr>
          <a:xfrm>
            <a:off x="327381" y="542400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DCD5D9EB-D69C-F08E-8F66-71137FF077BC}"/>
              </a:ext>
            </a:extLst>
          </p:cNvPr>
          <p:cNvSpPr/>
          <p:nvPr/>
        </p:nvSpPr>
        <p:spPr>
          <a:xfrm>
            <a:off x="2497015" y="542400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E0735B2E-23E0-1410-2BF0-2BC6FC7DE3D7}"/>
              </a:ext>
            </a:extLst>
          </p:cNvPr>
          <p:cNvSpPr/>
          <p:nvPr/>
        </p:nvSpPr>
        <p:spPr>
          <a:xfrm>
            <a:off x="327381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9C4DA19C-9E08-0B8D-E6FC-0A0BE880501D}"/>
              </a:ext>
            </a:extLst>
          </p:cNvPr>
          <p:cNvSpPr/>
          <p:nvPr/>
        </p:nvSpPr>
        <p:spPr>
          <a:xfrm>
            <a:off x="2497015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E53ACB65-812B-1AA5-563F-E2513C85EE12}"/>
              </a:ext>
            </a:extLst>
          </p:cNvPr>
          <p:cNvSpPr/>
          <p:nvPr/>
        </p:nvSpPr>
        <p:spPr>
          <a:xfrm>
            <a:off x="327381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2D175872-19FF-9F9C-77CC-D62BE111CA5E}"/>
              </a:ext>
            </a:extLst>
          </p:cNvPr>
          <p:cNvSpPr/>
          <p:nvPr/>
        </p:nvSpPr>
        <p:spPr>
          <a:xfrm>
            <a:off x="2497015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C59BF459-D410-DABA-E53E-3F30C5AC638B}"/>
              </a:ext>
            </a:extLst>
          </p:cNvPr>
          <p:cNvSpPr/>
          <p:nvPr/>
        </p:nvSpPr>
        <p:spPr>
          <a:xfrm>
            <a:off x="4666649" y="542400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DE0C5B3C-9134-D8A7-87FE-BA56EE492E16}"/>
              </a:ext>
            </a:extLst>
          </p:cNvPr>
          <p:cNvSpPr/>
          <p:nvPr/>
        </p:nvSpPr>
        <p:spPr>
          <a:xfrm>
            <a:off x="6823583" y="542400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99D4656C-80A3-0E07-25C8-113EA0F25A4A}"/>
              </a:ext>
            </a:extLst>
          </p:cNvPr>
          <p:cNvSpPr/>
          <p:nvPr/>
        </p:nvSpPr>
        <p:spPr>
          <a:xfrm>
            <a:off x="4666649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92F8BDF4-27BB-8524-3086-1A706B8EE8F7}"/>
              </a:ext>
            </a:extLst>
          </p:cNvPr>
          <p:cNvSpPr/>
          <p:nvPr/>
        </p:nvSpPr>
        <p:spPr>
          <a:xfrm>
            <a:off x="6823583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0679EFC3-0F16-77A9-7F6E-490F9CFEF31B}"/>
              </a:ext>
            </a:extLst>
          </p:cNvPr>
          <p:cNvSpPr/>
          <p:nvPr/>
        </p:nvSpPr>
        <p:spPr>
          <a:xfrm>
            <a:off x="4666649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4C085C77-3261-0F7B-271E-06A4A8BE845C}"/>
              </a:ext>
            </a:extLst>
          </p:cNvPr>
          <p:cNvSpPr/>
          <p:nvPr/>
        </p:nvSpPr>
        <p:spPr>
          <a:xfrm>
            <a:off x="6823583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58C38FAC-32D2-530E-ABB5-03A6B41B1F6E}"/>
              </a:ext>
            </a:extLst>
          </p:cNvPr>
          <p:cNvSpPr/>
          <p:nvPr/>
        </p:nvSpPr>
        <p:spPr>
          <a:xfrm>
            <a:off x="8980517" y="542400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6780FDE5-12BA-157D-16D7-22926EEB0A50}"/>
              </a:ext>
            </a:extLst>
          </p:cNvPr>
          <p:cNvSpPr/>
          <p:nvPr/>
        </p:nvSpPr>
        <p:spPr>
          <a:xfrm>
            <a:off x="8980517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E68C47DD-25EA-9E81-9846-39517A0204DD}"/>
              </a:ext>
            </a:extLst>
          </p:cNvPr>
          <p:cNvSpPr/>
          <p:nvPr/>
        </p:nvSpPr>
        <p:spPr>
          <a:xfrm>
            <a:off x="8980517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爆発: 14 pt 5">
            <a:extLst>
              <a:ext uri="{FF2B5EF4-FFF2-40B4-BE49-F238E27FC236}">
                <a16:creationId xmlns:a16="http://schemas.microsoft.com/office/drawing/2014/main" id="{927826B1-0C9D-8EC0-DAE4-4469C580F624}"/>
              </a:ext>
            </a:extLst>
          </p:cNvPr>
          <p:cNvSpPr/>
          <p:nvPr/>
        </p:nvSpPr>
        <p:spPr>
          <a:xfrm>
            <a:off x="390353" y="914396"/>
            <a:ext cx="2044936" cy="1441370"/>
          </a:xfrm>
          <a:prstGeom prst="irregularSeal2">
            <a:avLst/>
          </a:pr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17212E1-44C2-7B0B-DF74-761A0867D362}"/>
              </a:ext>
            </a:extLst>
          </p:cNvPr>
          <p:cNvSpPr txBox="1"/>
          <p:nvPr/>
        </p:nvSpPr>
        <p:spPr>
          <a:xfrm>
            <a:off x="624521" y="1331833"/>
            <a:ext cx="1502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HGP行書体" panose="03000600000000000000" pitchFamily="66" charset="-128"/>
                <a:ea typeface="HGP行書体" panose="03000600000000000000" pitchFamily="66" charset="-128"/>
                <a:cs typeface="Nirmala Text" panose="020B0502040204020203" pitchFamily="34" charset="0"/>
              </a:rPr>
              <a:t>攻撃</a:t>
            </a:r>
            <a:r>
              <a:rPr kumimoji="1" lang="en-US" altLang="ja-JP" sz="3200" dirty="0">
                <a:latin typeface="HGP行書体" panose="03000600000000000000" pitchFamily="66" charset="-128"/>
                <a:ea typeface="HGP行書体" panose="03000600000000000000" pitchFamily="66" charset="-128"/>
                <a:cs typeface="Nirmala Text" panose="020B0502040204020203" pitchFamily="34" charset="0"/>
              </a:rPr>
              <a:t>UP</a:t>
            </a:r>
            <a:endParaRPr kumimoji="1" lang="ja-JP" altLang="en-US" sz="3200" dirty="0">
              <a:latin typeface="HGP行書体" panose="03000600000000000000" pitchFamily="66" charset="-128"/>
              <a:ea typeface="HGP行書体" panose="03000600000000000000" pitchFamily="66" charset="-128"/>
              <a:cs typeface="Nirmala Text" panose="020B0502040204020203" pitchFamily="34" charset="0"/>
            </a:endParaRPr>
          </a:p>
        </p:txBody>
      </p:sp>
      <p:sp>
        <p:nvSpPr>
          <p:cNvPr id="8" name="爆発: 14 pt 7">
            <a:extLst>
              <a:ext uri="{FF2B5EF4-FFF2-40B4-BE49-F238E27FC236}">
                <a16:creationId xmlns:a16="http://schemas.microsoft.com/office/drawing/2014/main" id="{7AD07A1F-795F-466C-48F2-C241F4679054}"/>
              </a:ext>
            </a:extLst>
          </p:cNvPr>
          <p:cNvSpPr/>
          <p:nvPr/>
        </p:nvSpPr>
        <p:spPr>
          <a:xfrm>
            <a:off x="2554182" y="914396"/>
            <a:ext cx="2044936" cy="1441370"/>
          </a:xfrm>
          <a:prstGeom prst="irregularSeal2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56AF49A-4104-8597-18BA-368154F3DECD}"/>
              </a:ext>
            </a:extLst>
          </p:cNvPr>
          <p:cNvSpPr txBox="1"/>
          <p:nvPr/>
        </p:nvSpPr>
        <p:spPr>
          <a:xfrm>
            <a:off x="2788350" y="1331833"/>
            <a:ext cx="1502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HGP行書体" panose="03000600000000000000" pitchFamily="66" charset="-128"/>
                <a:ea typeface="HGP行書体" panose="03000600000000000000" pitchFamily="66" charset="-128"/>
                <a:cs typeface="Nirmala Text" panose="020B0502040204020203" pitchFamily="34" charset="0"/>
              </a:rPr>
              <a:t>攻撃</a:t>
            </a:r>
            <a:r>
              <a:rPr kumimoji="1" lang="en-US" altLang="ja-JP" sz="3200" dirty="0">
                <a:latin typeface="HGP行書体" panose="03000600000000000000" pitchFamily="66" charset="-128"/>
                <a:ea typeface="HGP行書体" panose="03000600000000000000" pitchFamily="66" charset="-128"/>
                <a:cs typeface="Nirmala Text" panose="020B0502040204020203" pitchFamily="34" charset="0"/>
              </a:rPr>
              <a:t>DN</a:t>
            </a:r>
            <a:endParaRPr kumimoji="1" lang="ja-JP" altLang="en-US" sz="3200" dirty="0">
              <a:latin typeface="HGP行書体" panose="03000600000000000000" pitchFamily="66" charset="-128"/>
              <a:ea typeface="HGP行書体" panose="03000600000000000000" pitchFamily="66" charset="-128"/>
              <a:cs typeface="Nirmala Tex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544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4</Words>
  <Application>Microsoft Office PowerPoint</Application>
  <PresentationFormat>ワイド画面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HGP行書体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大洋</dc:creator>
  <cp:lastModifiedBy>大洋 竹端</cp:lastModifiedBy>
  <cp:revision>15</cp:revision>
  <dcterms:created xsi:type="dcterms:W3CDTF">2025-03-11T01:56:11Z</dcterms:created>
  <dcterms:modified xsi:type="dcterms:W3CDTF">2025-08-24T22:36:14Z</dcterms:modified>
</cp:coreProperties>
</file>