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5585285"/>
            <a:ext cx="725339" cy="72533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5585285"/>
            <a:ext cx="725339" cy="72533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5585285"/>
            <a:ext cx="725339" cy="725339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5585285"/>
            <a:ext cx="725339" cy="72533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5585285"/>
            <a:ext cx="725339" cy="725339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1268773"/>
            <a:ext cx="725339" cy="72533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3432780"/>
            <a:ext cx="725339" cy="72533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3432780"/>
            <a:ext cx="725339" cy="72533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3432780"/>
            <a:ext cx="725339" cy="72533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3432780"/>
            <a:ext cx="725339" cy="72533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3432780"/>
            <a:ext cx="725339" cy="7253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B94616-5C50-625D-F400-357CFBE8849C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223BF27-DE1B-60C5-32C4-0F71EEF32734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7A2CF3-DAF6-F4C2-8314-8DB3611B918E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ACD76C-7D2D-4410-89DF-5311A98D7F0C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FF3B91-7D0C-7798-6DF2-0FEFED0C0193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5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3" y="992788"/>
            <a:ext cx="824355" cy="75343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61001">
            <a:off x="2933582" y="1338831"/>
            <a:ext cx="824355" cy="75343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62354" y="3205681"/>
            <a:ext cx="824355" cy="75343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2655910" y="3307204"/>
            <a:ext cx="824355" cy="75343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4825183" y="3396182"/>
            <a:ext cx="824355" cy="75343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0">
            <a:off x="7008136" y="3560387"/>
            <a:ext cx="824355" cy="753433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00000">
            <a:off x="9210184" y="3684203"/>
            <a:ext cx="824355" cy="753433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80000">
            <a:off x="791711" y="5780847"/>
            <a:ext cx="824355" cy="753433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80000">
            <a:off x="2947785" y="5867931"/>
            <a:ext cx="824355" cy="753433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580000">
            <a:off x="5103859" y="5925990"/>
            <a:ext cx="824355" cy="75343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80000">
            <a:off x="7335928" y="6030726"/>
            <a:ext cx="824355" cy="753433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80000">
            <a:off x="9568302" y="6133996"/>
            <a:ext cx="824355" cy="753433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0" y="1280873"/>
            <a:ext cx="824355" cy="753433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FC66BE2-F3ED-6BEE-45C0-EF75962DCFD7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FC5C6D-2ECB-93EC-E53B-085C20A8C81D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2333A3-78BC-8898-A63C-3D8AF8D2864C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DBFB34-5BEB-8112-5148-5305C25A9CEE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773ACCE4-ADF2-F1A1-C0F0-24801FE42745}"/>
              </a:ext>
            </a:extLst>
          </p:cNvPr>
          <p:cNvSpPr/>
          <p:nvPr/>
        </p:nvSpPr>
        <p:spPr>
          <a:xfrm rot="2444609">
            <a:off x="9680055" y="1071360"/>
            <a:ext cx="60114" cy="1206102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ひし形 7">
            <a:extLst>
              <a:ext uri="{FF2B5EF4-FFF2-40B4-BE49-F238E27FC236}">
                <a16:creationId xmlns:a16="http://schemas.microsoft.com/office/drawing/2014/main" id="{3F78A5D0-383F-0C9A-866D-F2336DDD8C17}"/>
              </a:ext>
            </a:extLst>
          </p:cNvPr>
          <p:cNvSpPr/>
          <p:nvPr/>
        </p:nvSpPr>
        <p:spPr>
          <a:xfrm rot="18754280">
            <a:off x="9681962" y="1483362"/>
            <a:ext cx="45998" cy="39053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D0F5FF6-411F-1BE5-B422-8AE76A3D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984" t="-1" b="40437"/>
          <a:stretch>
            <a:fillRect/>
          </a:stretch>
        </p:blipFill>
        <p:spPr>
          <a:xfrm>
            <a:off x="8547735" y="1197897"/>
            <a:ext cx="475663" cy="54832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272DF64-BC3C-2E48-E93B-C394BBF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869" r="44493" b="1"/>
          <a:stretch>
            <a:fillRect/>
          </a:stretch>
        </p:blipFill>
        <p:spPr>
          <a:xfrm>
            <a:off x="10340473" y="1615440"/>
            <a:ext cx="439922" cy="498316"/>
          </a:xfrm>
          <a:prstGeom prst="rect">
            <a:avLst/>
          </a:prstGeom>
        </p:spPr>
      </p:pic>
      <p:sp>
        <p:nvSpPr>
          <p:cNvPr id="15" name="ひし形 14">
            <a:extLst>
              <a:ext uri="{FF2B5EF4-FFF2-40B4-BE49-F238E27FC236}">
                <a16:creationId xmlns:a16="http://schemas.microsoft.com/office/drawing/2014/main" id="{D297ECFE-E369-C068-DD2A-5DB73C77F6A9}"/>
              </a:ext>
            </a:extLst>
          </p:cNvPr>
          <p:cNvSpPr/>
          <p:nvPr/>
        </p:nvSpPr>
        <p:spPr>
          <a:xfrm rot="18754280">
            <a:off x="8593672" y="1577471"/>
            <a:ext cx="45719" cy="2322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>
            <a:extLst>
              <a:ext uri="{FF2B5EF4-FFF2-40B4-BE49-F238E27FC236}">
                <a16:creationId xmlns:a16="http://schemas.microsoft.com/office/drawing/2014/main" id="{D9E793F9-08BC-A582-C054-CFD7785C915E}"/>
              </a:ext>
            </a:extLst>
          </p:cNvPr>
          <p:cNvSpPr/>
          <p:nvPr/>
        </p:nvSpPr>
        <p:spPr>
          <a:xfrm rot="18754280">
            <a:off x="10657894" y="1577471"/>
            <a:ext cx="45719" cy="2322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0515">
            <a:off x="972291" y="1315421"/>
            <a:ext cx="1008872" cy="85641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0515">
            <a:off x="705540" y="5465269"/>
            <a:ext cx="1008872" cy="84311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0515">
            <a:off x="2968913" y="5549233"/>
            <a:ext cx="1008872" cy="80218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20515">
            <a:off x="5218719" y="5629706"/>
            <a:ext cx="1008872" cy="742841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20515">
            <a:off x="7488537" y="5737715"/>
            <a:ext cx="1008872" cy="65382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0515">
            <a:off x="9096614" y="5280819"/>
            <a:ext cx="1174629" cy="8564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55" y="1213821"/>
            <a:ext cx="1008872" cy="85641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15A890E-915F-502D-AF70-D8298557AE0C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FB960C-D8AA-D76E-3776-50D208FB0F93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D04BEE-8FA4-815F-418A-B3A433E47F89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63CD25-2E07-B091-D7C4-1A4B8DD5E316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620098-7FF1-2C97-ADE2-5EE0718ED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547" y="1611032"/>
            <a:ext cx="1008872" cy="90041"/>
          </a:xfrm>
          <a:prstGeom prst="rect">
            <a:avLst/>
          </a:prstGeom>
        </p:spPr>
      </p:pic>
      <p:sp>
        <p:nvSpPr>
          <p:cNvPr id="7" name="星: 4 pt 6">
            <a:extLst>
              <a:ext uri="{FF2B5EF4-FFF2-40B4-BE49-F238E27FC236}">
                <a16:creationId xmlns:a16="http://schemas.microsoft.com/office/drawing/2014/main" id="{667E0BC1-14B4-306B-DFCE-AE5934004DFB}"/>
              </a:ext>
            </a:extLst>
          </p:cNvPr>
          <p:cNvSpPr/>
          <p:nvPr/>
        </p:nvSpPr>
        <p:spPr>
          <a:xfrm>
            <a:off x="8523424" y="1570441"/>
            <a:ext cx="172800" cy="174299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52047109-A6EC-14E0-2252-E2B32E47DC93}"/>
              </a:ext>
            </a:extLst>
          </p:cNvPr>
          <p:cNvSpPr/>
          <p:nvPr/>
        </p:nvSpPr>
        <p:spPr>
          <a:xfrm rot="13073411">
            <a:off x="8623332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星: 4 pt 10">
            <a:extLst>
              <a:ext uri="{FF2B5EF4-FFF2-40B4-BE49-F238E27FC236}">
                <a16:creationId xmlns:a16="http://schemas.microsoft.com/office/drawing/2014/main" id="{01D197DF-B40B-9086-4FA4-5F5A1FA957AD}"/>
              </a:ext>
            </a:extLst>
          </p:cNvPr>
          <p:cNvSpPr/>
          <p:nvPr/>
        </p:nvSpPr>
        <p:spPr>
          <a:xfrm>
            <a:off x="9575386" y="1541389"/>
            <a:ext cx="230404" cy="232403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491FF1F-D4C8-641F-F60E-E8F5A17EFF7E}"/>
              </a:ext>
            </a:extLst>
          </p:cNvPr>
          <p:cNvSpPr/>
          <p:nvPr/>
        </p:nvSpPr>
        <p:spPr>
          <a:xfrm rot="13073411">
            <a:off x="9702683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星: 4 pt 11">
            <a:extLst>
              <a:ext uri="{FF2B5EF4-FFF2-40B4-BE49-F238E27FC236}">
                <a16:creationId xmlns:a16="http://schemas.microsoft.com/office/drawing/2014/main" id="{62110F68-A098-0620-CCF6-53D7FF32AD2A}"/>
              </a:ext>
            </a:extLst>
          </p:cNvPr>
          <p:cNvSpPr/>
          <p:nvPr/>
        </p:nvSpPr>
        <p:spPr>
          <a:xfrm>
            <a:off x="10719968" y="1605761"/>
            <a:ext cx="102767" cy="103658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74C4F49D-88B2-3D0C-53F2-AAAF9DEF7AD7}"/>
              </a:ext>
            </a:extLst>
          </p:cNvPr>
          <p:cNvSpPr/>
          <p:nvPr/>
        </p:nvSpPr>
        <p:spPr>
          <a:xfrm rot="13073411">
            <a:off x="10782331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075"/>
          <a:stretch/>
        </p:blipFill>
        <p:spPr>
          <a:xfrm rot="18736250">
            <a:off x="3259751" y="-52734"/>
            <a:ext cx="753461" cy="4932608"/>
          </a:xfrm>
          <a:prstGeom prst="rect">
            <a:avLst/>
          </a:prstGeom>
        </p:spPr>
      </p:pic>
      <p:sp>
        <p:nvSpPr>
          <p:cNvPr id="8" name="円柱 7"/>
          <p:cNvSpPr/>
          <p:nvPr/>
        </p:nvSpPr>
        <p:spPr>
          <a:xfrm rot="7636004">
            <a:off x="5225026" y="4066379"/>
            <a:ext cx="430361" cy="251549"/>
          </a:xfrm>
          <a:prstGeom prst="can">
            <a:avLst>
              <a:gd name="adj" fmla="val 114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 rot="7636004">
            <a:off x="4968028" y="4188442"/>
            <a:ext cx="1127405" cy="196858"/>
          </a:xfrm>
          <a:prstGeom prst="can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0" y="12879"/>
            <a:ext cx="1223493" cy="6858000"/>
          </a:xfrm>
          <a:prstGeom prst="moon">
            <a:avLst>
              <a:gd name="adj" fmla="val 544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月 3"/>
          <p:cNvSpPr/>
          <p:nvPr/>
        </p:nvSpPr>
        <p:spPr>
          <a:xfrm>
            <a:off x="360608" y="13058"/>
            <a:ext cx="875764" cy="6858000"/>
          </a:xfrm>
          <a:prstGeom prst="moon">
            <a:avLst>
              <a:gd name="adj" fmla="val 3561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/>
          <p:cNvSpPr/>
          <p:nvPr/>
        </p:nvSpPr>
        <p:spPr>
          <a:xfrm rot="7636004">
            <a:off x="6018529" y="3962507"/>
            <a:ext cx="430361" cy="1666811"/>
          </a:xfrm>
          <a:prstGeom prst="can">
            <a:avLst>
              <a:gd name="adj" fmla="val 114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ひし形 11"/>
          <p:cNvSpPr/>
          <p:nvPr/>
        </p:nvSpPr>
        <p:spPr>
          <a:xfrm rot="18217126">
            <a:off x="5616210" y="43432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ひし形 12"/>
          <p:cNvSpPr/>
          <p:nvPr/>
        </p:nvSpPr>
        <p:spPr>
          <a:xfrm rot="18217126">
            <a:off x="5761172" y="444799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ひし形 13"/>
          <p:cNvSpPr/>
          <p:nvPr/>
        </p:nvSpPr>
        <p:spPr>
          <a:xfrm rot="18217126">
            <a:off x="5906134" y="455753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ひし形 14"/>
          <p:cNvSpPr/>
          <p:nvPr/>
        </p:nvSpPr>
        <p:spPr>
          <a:xfrm rot="18217126">
            <a:off x="6051096" y="46623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/>
          <p:cNvSpPr/>
          <p:nvPr/>
        </p:nvSpPr>
        <p:spPr>
          <a:xfrm rot="18217126">
            <a:off x="6196058" y="4781381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ひし形 17"/>
          <p:cNvSpPr/>
          <p:nvPr/>
        </p:nvSpPr>
        <p:spPr>
          <a:xfrm rot="18217126">
            <a:off x="6341020" y="489092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ひし形 18"/>
          <p:cNvSpPr/>
          <p:nvPr/>
        </p:nvSpPr>
        <p:spPr>
          <a:xfrm rot="18217126">
            <a:off x="6485982" y="5000468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ひし形 19"/>
          <p:cNvSpPr/>
          <p:nvPr/>
        </p:nvSpPr>
        <p:spPr>
          <a:xfrm rot="18217126">
            <a:off x="6630946" y="511477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2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21000000" flipH="1">
            <a:off x="12038558" y="572251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月 1"/>
          <p:cNvSpPr/>
          <p:nvPr/>
        </p:nvSpPr>
        <p:spPr>
          <a:xfrm>
            <a:off x="2422919" y="554149"/>
            <a:ext cx="1004105" cy="4984124"/>
          </a:xfrm>
          <a:prstGeom prst="moon">
            <a:avLst>
              <a:gd name="adj" fmla="val 2169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2604188" y="554149"/>
            <a:ext cx="841886" cy="4984124"/>
          </a:xfrm>
          <a:prstGeom prst="moon">
            <a:avLst>
              <a:gd name="adj" fmla="val 13325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0"/>
            <a:endCxn id="2" idx="2"/>
          </p:cNvCxnSpPr>
          <p:nvPr/>
        </p:nvCxnSpPr>
        <p:spPr>
          <a:xfrm flipH="1">
            <a:off x="3427024" y="554149"/>
            <a:ext cx="19050" cy="49841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22300" y="3001056"/>
            <a:ext cx="4493019" cy="9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6200000">
            <a:off x="171450" y="2735061"/>
            <a:ext cx="279400" cy="6223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5098656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>
            <a:off x="5274363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>
            <a:off x="5453291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/>
          <p:cNvSpPr/>
          <p:nvPr/>
        </p:nvSpPr>
        <p:spPr>
          <a:xfrm>
            <a:off x="5628998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/>
          <p:cNvSpPr/>
          <p:nvPr/>
        </p:nvSpPr>
        <p:spPr>
          <a:xfrm flipV="1">
            <a:off x="5098656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 flipV="1">
            <a:off x="5274363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 flipV="1">
            <a:off x="5453291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 flipV="1">
            <a:off x="5628998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68" y="554149"/>
            <a:ext cx="1224000" cy="5022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600000" flipH="1">
            <a:off x="12026954" y="30312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800000" flipH="1">
            <a:off x="11641410" y="718704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38668" y="845159"/>
            <a:ext cx="1818000" cy="442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1800000" flipH="1">
            <a:off x="11640613" y="288463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20400000" flipH="1">
            <a:off x="4992606" y="609947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658061"/>
            <a:ext cx="1468800" cy="477753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489" y="2777964"/>
            <a:ext cx="6011177" cy="536494"/>
          </a:xfrm>
          <a:prstGeom prst="rect">
            <a:avLst/>
          </a:prstGeom>
        </p:spPr>
      </p:pic>
      <p:cxnSp>
        <p:nvCxnSpPr>
          <p:cNvPr id="28" name="直線コネクタ 27"/>
          <p:cNvCxnSpPr/>
          <p:nvPr/>
        </p:nvCxnSpPr>
        <p:spPr>
          <a:xfrm rot="1200000" flipH="1">
            <a:off x="4965754" y="29550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2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200000" flipH="1">
            <a:off x="5131162" y="845052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26" y="1120806"/>
            <a:ext cx="2358000" cy="388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2400000" flipH="1">
            <a:off x="5130140" y="2758125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1" y="2777964"/>
            <a:ext cx="6011177" cy="5364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25326" y="513409"/>
            <a:ext cx="1146147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43</cp:revision>
  <dcterms:created xsi:type="dcterms:W3CDTF">2025-03-11T01:56:11Z</dcterms:created>
  <dcterms:modified xsi:type="dcterms:W3CDTF">2025-08-04T00:36:11Z</dcterms:modified>
</cp:coreProperties>
</file>