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902" y="1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9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5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8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6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5FA6-3BB9-47BA-8D81-299A75D1B58A}" type="datetimeFigureOut">
              <a:rPr kumimoji="1" lang="ja-JP" altLang="en-US" smtClean="0"/>
              <a:t>2025/10/29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B7EA8-E82C-F6B1-8686-CEEC93BE9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1D33D8D-EDC2-049E-58C9-3372369895F2}"/>
              </a:ext>
            </a:extLst>
          </p:cNvPr>
          <p:cNvSpPr/>
          <p:nvPr/>
        </p:nvSpPr>
        <p:spPr>
          <a:xfrm>
            <a:off x="0" y="0"/>
            <a:ext cx="12192000" cy="68496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6" name="図 235">
            <a:extLst>
              <a:ext uri="{FF2B5EF4-FFF2-40B4-BE49-F238E27FC236}">
                <a16:creationId xmlns:a16="http://schemas.microsoft.com/office/drawing/2014/main" id="{6F805FFD-68B7-3473-CA3E-45C7341E6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741" y="4593934"/>
            <a:ext cx="262151" cy="268247"/>
          </a:xfrm>
          <a:prstGeom prst="rect">
            <a:avLst/>
          </a:prstGeom>
        </p:spPr>
      </p:pic>
      <p:pic>
        <p:nvPicPr>
          <p:cNvPr id="237" name="図 236">
            <a:extLst>
              <a:ext uri="{FF2B5EF4-FFF2-40B4-BE49-F238E27FC236}">
                <a16:creationId xmlns:a16="http://schemas.microsoft.com/office/drawing/2014/main" id="{1AA1C62F-158C-970B-C543-A0E8C9BCE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500" y="4321543"/>
            <a:ext cx="292633" cy="286537"/>
          </a:xfrm>
          <a:prstGeom prst="rect">
            <a:avLst/>
          </a:prstGeom>
        </p:spPr>
      </p:pic>
      <p:pic>
        <p:nvPicPr>
          <p:cNvPr id="240" name="図 239">
            <a:extLst>
              <a:ext uri="{FF2B5EF4-FFF2-40B4-BE49-F238E27FC236}">
                <a16:creationId xmlns:a16="http://schemas.microsoft.com/office/drawing/2014/main" id="{CF5435D2-5934-8DE1-38C8-5A0A490EE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197" y="4593934"/>
            <a:ext cx="262151" cy="268247"/>
          </a:xfrm>
          <a:prstGeom prst="rect">
            <a:avLst/>
          </a:prstGeom>
        </p:spPr>
      </p:pic>
      <p:pic>
        <p:nvPicPr>
          <p:cNvPr id="241" name="図 240">
            <a:extLst>
              <a:ext uri="{FF2B5EF4-FFF2-40B4-BE49-F238E27FC236}">
                <a16:creationId xmlns:a16="http://schemas.microsoft.com/office/drawing/2014/main" id="{7608A681-0D36-1F93-C3EC-3B9BF1999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956" y="4321543"/>
            <a:ext cx="292633" cy="286537"/>
          </a:xfrm>
          <a:prstGeom prst="rect">
            <a:avLst/>
          </a:prstGeom>
        </p:spPr>
      </p:pic>
      <p:pic>
        <p:nvPicPr>
          <p:cNvPr id="242" name="図 241">
            <a:extLst>
              <a:ext uri="{FF2B5EF4-FFF2-40B4-BE49-F238E27FC236}">
                <a16:creationId xmlns:a16="http://schemas.microsoft.com/office/drawing/2014/main" id="{E6511950-3C4A-791A-2CA0-ED71A37B6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653" y="4593934"/>
            <a:ext cx="262151" cy="268247"/>
          </a:xfrm>
          <a:prstGeom prst="rect">
            <a:avLst/>
          </a:prstGeom>
        </p:spPr>
      </p:pic>
      <p:pic>
        <p:nvPicPr>
          <p:cNvPr id="243" name="図 242">
            <a:extLst>
              <a:ext uri="{FF2B5EF4-FFF2-40B4-BE49-F238E27FC236}">
                <a16:creationId xmlns:a16="http://schemas.microsoft.com/office/drawing/2014/main" id="{7163EC86-8288-0AEA-9EEE-897B667EA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412" y="4321543"/>
            <a:ext cx="292633" cy="286537"/>
          </a:xfrm>
          <a:prstGeom prst="rect">
            <a:avLst/>
          </a:prstGeom>
        </p:spPr>
      </p:pic>
      <p:pic>
        <p:nvPicPr>
          <p:cNvPr id="244" name="図 243">
            <a:extLst>
              <a:ext uri="{FF2B5EF4-FFF2-40B4-BE49-F238E27FC236}">
                <a16:creationId xmlns:a16="http://schemas.microsoft.com/office/drawing/2014/main" id="{61A42201-EFCF-EAEE-9D70-2BBEC5AA3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108" y="4593934"/>
            <a:ext cx="262151" cy="268247"/>
          </a:xfrm>
          <a:prstGeom prst="rect">
            <a:avLst/>
          </a:prstGeom>
        </p:spPr>
      </p:pic>
      <p:pic>
        <p:nvPicPr>
          <p:cNvPr id="245" name="図 244">
            <a:extLst>
              <a:ext uri="{FF2B5EF4-FFF2-40B4-BE49-F238E27FC236}">
                <a16:creationId xmlns:a16="http://schemas.microsoft.com/office/drawing/2014/main" id="{9CE5E148-AC29-5592-E289-AA5780E76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867" y="4321543"/>
            <a:ext cx="292633" cy="286537"/>
          </a:xfrm>
          <a:prstGeom prst="rect">
            <a:avLst/>
          </a:prstGeom>
        </p:spPr>
      </p:pic>
      <p:pic>
        <p:nvPicPr>
          <p:cNvPr id="246" name="図 245">
            <a:extLst>
              <a:ext uri="{FF2B5EF4-FFF2-40B4-BE49-F238E27FC236}">
                <a16:creationId xmlns:a16="http://schemas.microsoft.com/office/drawing/2014/main" id="{93CFE0A2-E407-B48D-9F3D-88B9778F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279" y="4590365"/>
            <a:ext cx="262151" cy="268247"/>
          </a:xfrm>
          <a:prstGeom prst="rect">
            <a:avLst/>
          </a:prstGeom>
        </p:spPr>
      </p:pic>
      <p:pic>
        <p:nvPicPr>
          <p:cNvPr id="247" name="図 246">
            <a:extLst>
              <a:ext uri="{FF2B5EF4-FFF2-40B4-BE49-F238E27FC236}">
                <a16:creationId xmlns:a16="http://schemas.microsoft.com/office/drawing/2014/main" id="{4D70B467-A6FE-8C3A-54B9-CA6BC9A6C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038" y="4317974"/>
            <a:ext cx="292633" cy="286537"/>
          </a:xfrm>
          <a:prstGeom prst="rect">
            <a:avLst/>
          </a:prstGeom>
        </p:spPr>
      </p:pic>
      <p:pic>
        <p:nvPicPr>
          <p:cNvPr id="248" name="図 247">
            <a:extLst>
              <a:ext uri="{FF2B5EF4-FFF2-40B4-BE49-F238E27FC236}">
                <a16:creationId xmlns:a16="http://schemas.microsoft.com/office/drawing/2014/main" id="{F25D7DF2-28FC-9BCA-3312-8D8EAB449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735" y="4590365"/>
            <a:ext cx="262151" cy="268247"/>
          </a:xfrm>
          <a:prstGeom prst="rect">
            <a:avLst/>
          </a:prstGeom>
        </p:spPr>
      </p:pic>
      <p:pic>
        <p:nvPicPr>
          <p:cNvPr id="249" name="図 248">
            <a:extLst>
              <a:ext uri="{FF2B5EF4-FFF2-40B4-BE49-F238E27FC236}">
                <a16:creationId xmlns:a16="http://schemas.microsoft.com/office/drawing/2014/main" id="{A8605BFE-F3D2-2C06-BDF4-826791040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494" y="4317974"/>
            <a:ext cx="292633" cy="286537"/>
          </a:xfrm>
          <a:prstGeom prst="rect">
            <a:avLst/>
          </a:prstGeom>
        </p:spPr>
      </p:pic>
      <p:pic>
        <p:nvPicPr>
          <p:cNvPr id="250" name="図 249">
            <a:extLst>
              <a:ext uri="{FF2B5EF4-FFF2-40B4-BE49-F238E27FC236}">
                <a16:creationId xmlns:a16="http://schemas.microsoft.com/office/drawing/2014/main" id="{90EFEB03-5F6A-F0E7-C595-96A5FC4B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191" y="4590365"/>
            <a:ext cx="262151" cy="268247"/>
          </a:xfrm>
          <a:prstGeom prst="rect">
            <a:avLst/>
          </a:prstGeom>
        </p:spPr>
      </p:pic>
      <p:pic>
        <p:nvPicPr>
          <p:cNvPr id="251" name="図 250">
            <a:extLst>
              <a:ext uri="{FF2B5EF4-FFF2-40B4-BE49-F238E27FC236}">
                <a16:creationId xmlns:a16="http://schemas.microsoft.com/office/drawing/2014/main" id="{EF385D58-DC3F-474F-1F57-2EFD191DB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950" y="4317974"/>
            <a:ext cx="292633" cy="286537"/>
          </a:xfrm>
          <a:prstGeom prst="rect">
            <a:avLst/>
          </a:prstGeom>
        </p:spPr>
      </p:pic>
      <p:pic>
        <p:nvPicPr>
          <p:cNvPr id="216" name="図 215">
            <a:extLst>
              <a:ext uri="{FF2B5EF4-FFF2-40B4-BE49-F238E27FC236}">
                <a16:creationId xmlns:a16="http://schemas.microsoft.com/office/drawing/2014/main" id="{56DFDE86-3B9B-0BDA-80FC-85ED2F5C7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819" y="2392"/>
            <a:ext cx="292633" cy="304826"/>
          </a:xfrm>
          <a:prstGeom prst="rect">
            <a:avLst/>
          </a:prstGeom>
        </p:spPr>
      </p:pic>
      <p:pic>
        <p:nvPicPr>
          <p:cNvPr id="217" name="図 216">
            <a:extLst>
              <a:ext uri="{FF2B5EF4-FFF2-40B4-BE49-F238E27FC236}">
                <a16:creationId xmlns:a16="http://schemas.microsoft.com/office/drawing/2014/main" id="{BA04EE98-18A4-D659-14F1-0A69D2B02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819" y="239910"/>
            <a:ext cx="292633" cy="304826"/>
          </a:xfrm>
          <a:prstGeom prst="rect">
            <a:avLst/>
          </a:prstGeom>
        </p:spPr>
      </p:pic>
      <p:pic>
        <p:nvPicPr>
          <p:cNvPr id="218" name="図 217">
            <a:extLst>
              <a:ext uri="{FF2B5EF4-FFF2-40B4-BE49-F238E27FC236}">
                <a16:creationId xmlns:a16="http://schemas.microsoft.com/office/drawing/2014/main" id="{0FC01CB5-2699-8649-05D9-FA62AE1FD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819" y="477428"/>
            <a:ext cx="292633" cy="304826"/>
          </a:xfrm>
          <a:prstGeom prst="rect">
            <a:avLst/>
          </a:prstGeom>
        </p:spPr>
      </p:pic>
      <p:pic>
        <p:nvPicPr>
          <p:cNvPr id="219" name="図 218">
            <a:extLst>
              <a:ext uri="{FF2B5EF4-FFF2-40B4-BE49-F238E27FC236}">
                <a16:creationId xmlns:a16="http://schemas.microsoft.com/office/drawing/2014/main" id="{2E029650-2C49-7CAE-D4FD-1F79321A9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819" y="714946"/>
            <a:ext cx="292633" cy="304826"/>
          </a:xfrm>
          <a:prstGeom prst="rect">
            <a:avLst/>
          </a:prstGeom>
        </p:spPr>
      </p:pic>
      <p:pic>
        <p:nvPicPr>
          <p:cNvPr id="220" name="図 219">
            <a:extLst>
              <a:ext uri="{FF2B5EF4-FFF2-40B4-BE49-F238E27FC236}">
                <a16:creationId xmlns:a16="http://schemas.microsoft.com/office/drawing/2014/main" id="{848F1176-9A1F-7D93-3D9F-090D4F7E1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819" y="952464"/>
            <a:ext cx="292633" cy="304826"/>
          </a:xfrm>
          <a:prstGeom prst="rect">
            <a:avLst/>
          </a:prstGeom>
        </p:spPr>
      </p:pic>
      <p:pic>
        <p:nvPicPr>
          <p:cNvPr id="221" name="図 220">
            <a:extLst>
              <a:ext uri="{FF2B5EF4-FFF2-40B4-BE49-F238E27FC236}">
                <a16:creationId xmlns:a16="http://schemas.microsoft.com/office/drawing/2014/main" id="{2821EFD1-5B95-62BF-597E-5F3D96F6C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819" y="1189982"/>
            <a:ext cx="292633" cy="304826"/>
          </a:xfrm>
          <a:prstGeom prst="rect">
            <a:avLst/>
          </a:prstGeom>
        </p:spPr>
      </p:pic>
      <p:pic>
        <p:nvPicPr>
          <p:cNvPr id="222" name="図 221">
            <a:extLst>
              <a:ext uri="{FF2B5EF4-FFF2-40B4-BE49-F238E27FC236}">
                <a16:creationId xmlns:a16="http://schemas.microsoft.com/office/drawing/2014/main" id="{09ACACD6-DE32-A9B3-9F40-997A3390E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676" y="1413959"/>
            <a:ext cx="292633" cy="304826"/>
          </a:xfrm>
          <a:prstGeom prst="rect">
            <a:avLst/>
          </a:prstGeom>
        </p:spPr>
      </p:pic>
      <p:pic>
        <p:nvPicPr>
          <p:cNvPr id="223" name="図 222">
            <a:extLst>
              <a:ext uri="{FF2B5EF4-FFF2-40B4-BE49-F238E27FC236}">
                <a16:creationId xmlns:a16="http://schemas.microsoft.com/office/drawing/2014/main" id="{9E0C4543-933E-9C02-3DBC-F81378363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676" y="1651477"/>
            <a:ext cx="292633" cy="304826"/>
          </a:xfrm>
          <a:prstGeom prst="rect">
            <a:avLst/>
          </a:prstGeom>
        </p:spPr>
      </p:pic>
      <p:pic>
        <p:nvPicPr>
          <p:cNvPr id="224" name="図 223">
            <a:extLst>
              <a:ext uri="{FF2B5EF4-FFF2-40B4-BE49-F238E27FC236}">
                <a16:creationId xmlns:a16="http://schemas.microsoft.com/office/drawing/2014/main" id="{19D75541-0A0C-EFA5-D863-83EF971E8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676" y="1888995"/>
            <a:ext cx="292633" cy="304826"/>
          </a:xfrm>
          <a:prstGeom prst="rect">
            <a:avLst/>
          </a:prstGeom>
        </p:spPr>
      </p:pic>
      <p:pic>
        <p:nvPicPr>
          <p:cNvPr id="225" name="図 224">
            <a:extLst>
              <a:ext uri="{FF2B5EF4-FFF2-40B4-BE49-F238E27FC236}">
                <a16:creationId xmlns:a16="http://schemas.microsoft.com/office/drawing/2014/main" id="{0385A814-B86F-37F3-F4BB-213DE6C82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9115" y="2392"/>
            <a:ext cx="292633" cy="304826"/>
          </a:xfrm>
          <a:prstGeom prst="rect">
            <a:avLst/>
          </a:prstGeom>
        </p:spPr>
      </p:pic>
      <p:pic>
        <p:nvPicPr>
          <p:cNvPr id="226" name="図 225">
            <a:extLst>
              <a:ext uri="{FF2B5EF4-FFF2-40B4-BE49-F238E27FC236}">
                <a16:creationId xmlns:a16="http://schemas.microsoft.com/office/drawing/2014/main" id="{88B3F8C2-6CE4-62A2-B19A-897F07795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9115" y="239910"/>
            <a:ext cx="292633" cy="304826"/>
          </a:xfrm>
          <a:prstGeom prst="rect">
            <a:avLst/>
          </a:prstGeom>
        </p:spPr>
      </p:pic>
      <p:pic>
        <p:nvPicPr>
          <p:cNvPr id="227" name="図 226">
            <a:extLst>
              <a:ext uri="{FF2B5EF4-FFF2-40B4-BE49-F238E27FC236}">
                <a16:creationId xmlns:a16="http://schemas.microsoft.com/office/drawing/2014/main" id="{9F8CAEF0-68A2-C1D9-6BB9-DC3F295DC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9115" y="477428"/>
            <a:ext cx="292633" cy="304826"/>
          </a:xfrm>
          <a:prstGeom prst="rect">
            <a:avLst/>
          </a:prstGeom>
        </p:spPr>
      </p:pic>
      <p:pic>
        <p:nvPicPr>
          <p:cNvPr id="228" name="図 227">
            <a:extLst>
              <a:ext uri="{FF2B5EF4-FFF2-40B4-BE49-F238E27FC236}">
                <a16:creationId xmlns:a16="http://schemas.microsoft.com/office/drawing/2014/main" id="{1A1BED7D-1354-15AC-3969-A308F9AAB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9115" y="714946"/>
            <a:ext cx="292633" cy="304826"/>
          </a:xfrm>
          <a:prstGeom prst="rect">
            <a:avLst/>
          </a:prstGeom>
        </p:spPr>
      </p:pic>
      <p:pic>
        <p:nvPicPr>
          <p:cNvPr id="229" name="図 228">
            <a:extLst>
              <a:ext uri="{FF2B5EF4-FFF2-40B4-BE49-F238E27FC236}">
                <a16:creationId xmlns:a16="http://schemas.microsoft.com/office/drawing/2014/main" id="{8E47C1AB-A8FD-9EF4-A13A-725EB1D69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9115" y="952464"/>
            <a:ext cx="292633" cy="304826"/>
          </a:xfrm>
          <a:prstGeom prst="rect">
            <a:avLst/>
          </a:prstGeom>
        </p:spPr>
      </p:pic>
      <p:pic>
        <p:nvPicPr>
          <p:cNvPr id="230" name="図 229">
            <a:extLst>
              <a:ext uri="{FF2B5EF4-FFF2-40B4-BE49-F238E27FC236}">
                <a16:creationId xmlns:a16="http://schemas.microsoft.com/office/drawing/2014/main" id="{9026D20A-F200-2E47-DA96-CF9A416EC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9115" y="1189982"/>
            <a:ext cx="292633" cy="304826"/>
          </a:xfrm>
          <a:prstGeom prst="rect">
            <a:avLst/>
          </a:prstGeom>
        </p:spPr>
      </p:pic>
      <p:pic>
        <p:nvPicPr>
          <p:cNvPr id="231" name="図 230">
            <a:extLst>
              <a:ext uri="{FF2B5EF4-FFF2-40B4-BE49-F238E27FC236}">
                <a16:creationId xmlns:a16="http://schemas.microsoft.com/office/drawing/2014/main" id="{D65537D4-B377-2BD6-E870-283231C72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5795" y="1413959"/>
            <a:ext cx="292633" cy="304826"/>
          </a:xfrm>
          <a:prstGeom prst="rect">
            <a:avLst/>
          </a:prstGeom>
        </p:spPr>
      </p:pic>
      <p:pic>
        <p:nvPicPr>
          <p:cNvPr id="232" name="図 231">
            <a:extLst>
              <a:ext uri="{FF2B5EF4-FFF2-40B4-BE49-F238E27FC236}">
                <a16:creationId xmlns:a16="http://schemas.microsoft.com/office/drawing/2014/main" id="{A0E2717D-BB78-301E-1DA1-252D33051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5795" y="1651477"/>
            <a:ext cx="292633" cy="304826"/>
          </a:xfrm>
          <a:prstGeom prst="rect">
            <a:avLst/>
          </a:prstGeom>
        </p:spPr>
      </p:pic>
      <p:pic>
        <p:nvPicPr>
          <p:cNvPr id="233" name="図 232">
            <a:extLst>
              <a:ext uri="{FF2B5EF4-FFF2-40B4-BE49-F238E27FC236}">
                <a16:creationId xmlns:a16="http://schemas.microsoft.com/office/drawing/2014/main" id="{551FDBFB-B17C-9AE5-7DD0-C9AF1453F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5795" y="1888995"/>
            <a:ext cx="292633" cy="304826"/>
          </a:xfrm>
          <a:prstGeom prst="rect">
            <a:avLst/>
          </a:prstGeom>
        </p:spPr>
      </p:pic>
      <p:pic>
        <p:nvPicPr>
          <p:cNvPr id="165" name="図 164">
            <a:extLst>
              <a:ext uri="{FF2B5EF4-FFF2-40B4-BE49-F238E27FC236}">
                <a16:creationId xmlns:a16="http://schemas.microsoft.com/office/drawing/2014/main" id="{255DD776-E0BE-88FD-7EEE-D93F01825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708" y="4689833"/>
            <a:ext cx="262151" cy="268247"/>
          </a:xfrm>
          <a:prstGeom prst="rect">
            <a:avLst/>
          </a:prstGeom>
        </p:spPr>
      </p:pic>
      <p:pic>
        <p:nvPicPr>
          <p:cNvPr id="135" name="図 134">
            <a:extLst>
              <a:ext uri="{FF2B5EF4-FFF2-40B4-BE49-F238E27FC236}">
                <a16:creationId xmlns:a16="http://schemas.microsoft.com/office/drawing/2014/main" id="{AD1AB47B-95C4-3D25-A699-76D641EE5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53" y="2649275"/>
            <a:ext cx="262151" cy="268247"/>
          </a:xfrm>
          <a:prstGeom prst="rect">
            <a:avLst/>
          </a:prstGeom>
        </p:spPr>
      </p:pic>
      <p:pic>
        <p:nvPicPr>
          <p:cNvPr id="484" name="図 483">
            <a:extLst>
              <a:ext uri="{FF2B5EF4-FFF2-40B4-BE49-F238E27FC236}">
                <a16:creationId xmlns:a16="http://schemas.microsoft.com/office/drawing/2014/main" id="{C609244D-485A-8074-499E-306622F5B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221" y="1722354"/>
            <a:ext cx="262151" cy="268247"/>
          </a:xfrm>
          <a:prstGeom prst="rect">
            <a:avLst/>
          </a:prstGeom>
        </p:spPr>
      </p:pic>
      <p:pic>
        <p:nvPicPr>
          <p:cNvPr id="485" name="図 484">
            <a:extLst>
              <a:ext uri="{FF2B5EF4-FFF2-40B4-BE49-F238E27FC236}">
                <a16:creationId xmlns:a16="http://schemas.microsoft.com/office/drawing/2014/main" id="{BB9066F4-E6D6-7A6B-9CDC-DEFBB1531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80" y="1449963"/>
            <a:ext cx="292633" cy="286537"/>
          </a:xfrm>
          <a:prstGeom prst="rect">
            <a:avLst/>
          </a:prstGeom>
        </p:spPr>
      </p:pic>
      <p:pic>
        <p:nvPicPr>
          <p:cNvPr id="487" name="図 486">
            <a:extLst>
              <a:ext uri="{FF2B5EF4-FFF2-40B4-BE49-F238E27FC236}">
                <a16:creationId xmlns:a16="http://schemas.microsoft.com/office/drawing/2014/main" id="{EEB6F327-736D-99D2-B313-CB05BBF03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677" y="1722354"/>
            <a:ext cx="262151" cy="268247"/>
          </a:xfrm>
          <a:prstGeom prst="rect">
            <a:avLst/>
          </a:prstGeom>
        </p:spPr>
      </p:pic>
      <p:pic>
        <p:nvPicPr>
          <p:cNvPr id="488" name="図 487">
            <a:extLst>
              <a:ext uri="{FF2B5EF4-FFF2-40B4-BE49-F238E27FC236}">
                <a16:creationId xmlns:a16="http://schemas.microsoft.com/office/drawing/2014/main" id="{F6C18684-33FC-12CC-0F54-25BDA2A71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436" y="1449963"/>
            <a:ext cx="292633" cy="286537"/>
          </a:xfrm>
          <a:prstGeom prst="rect">
            <a:avLst/>
          </a:prstGeom>
        </p:spPr>
      </p:pic>
      <p:pic>
        <p:nvPicPr>
          <p:cNvPr id="489" name="図 488">
            <a:extLst>
              <a:ext uri="{FF2B5EF4-FFF2-40B4-BE49-F238E27FC236}">
                <a16:creationId xmlns:a16="http://schemas.microsoft.com/office/drawing/2014/main" id="{AADADD79-B59B-0D68-ECF5-9D6CF9AC5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133" y="1722354"/>
            <a:ext cx="262151" cy="268247"/>
          </a:xfrm>
          <a:prstGeom prst="rect">
            <a:avLst/>
          </a:prstGeom>
        </p:spPr>
      </p:pic>
      <p:pic>
        <p:nvPicPr>
          <p:cNvPr id="490" name="図 489">
            <a:extLst>
              <a:ext uri="{FF2B5EF4-FFF2-40B4-BE49-F238E27FC236}">
                <a16:creationId xmlns:a16="http://schemas.microsoft.com/office/drawing/2014/main" id="{4FFC726A-75FA-C51B-A6BA-900C91E24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892" y="1449963"/>
            <a:ext cx="292633" cy="286537"/>
          </a:xfrm>
          <a:prstGeom prst="rect">
            <a:avLst/>
          </a:prstGeom>
        </p:spPr>
      </p:pic>
      <p:pic>
        <p:nvPicPr>
          <p:cNvPr id="492" name="図 491">
            <a:extLst>
              <a:ext uri="{FF2B5EF4-FFF2-40B4-BE49-F238E27FC236}">
                <a16:creationId xmlns:a16="http://schemas.microsoft.com/office/drawing/2014/main" id="{66389570-2A60-1682-68EB-DF4956C55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589" y="1722354"/>
            <a:ext cx="262151" cy="268247"/>
          </a:xfrm>
          <a:prstGeom prst="rect">
            <a:avLst/>
          </a:prstGeom>
        </p:spPr>
      </p:pic>
      <p:pic>
        <p:nvPicPr>
          <p:cNvPr id="493" name="図 492">
            <a:extLst>
              <a:ext uri="{FF2B5EF4-FFF2-40B4-BE49-F238E27FC236}">
                <a16:creationId xmlns:a16="http://schemas.microsoft.com/office/drawing/2014/main" id="{B684A4A3-38F4-998B-6F4F-1D16B4F0F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348" y="1449963"/>
            <a:ext cx="292633" cy="286537"/>
          </a:xfrm>
          <a:prstGeom prst="rect">
            <a:avLst/>
          </a:prstGeom>
        </p:spPr>
      </p:pic>
      <p:pic>
        <p:nvPicPr>
          <p:cNvPr id="494" name="図 493">
            <a:extLst>
              <a:ext uri="{FF2B5EF4-FFF2-40B4-BE49-F238E27FC236}">
                <a16:creationId xmlns:a16="http://schemas.microsoft.com/office/drawing/2014/main" id="{720F8DA0-2102-75A5-FB97-0661A6E4A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044" y="1722354"/>
            <a:ext cx="262151" cy="268247"/>
          </a:xfrm>
          <a:prstGeom prst="rect">
            <a:avLst/>
          </a:prstGeom>
        </p:spPr>
      </p:pic>
      <p:pic>
        <p:nvPicPr>
          <p:cNvPr id="496" name="図 495">
            <a:extLst>
              <a:ext uri="{FF2B5EF4-FFF2-40B4-BE49-F238E27FC236}">
                <a16:creationId xmlns:a16="http://schemas.microsoft.com/office/drawing/2014/main" id="{230D8507-8E3A-79A8-80CC-C9D1C2F05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803" y="1449963"/>
            <a:ext cx="292633" cy="286537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E36D69C0-DF0E-A12A-CD9E-B917F26DC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187" y="3145754"/>
            <a:ext cx="262151" cy="268247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2559467-6EA5-6AD2-A5D9-D87A038F5E19}"/>
              </a:ext>
            </a:extLst>
          </p:cNvPr>
          <p:cNvGrpSpPr/>
          <p:nvPr/>
        </p:nvGrpSpPr>
        <p:grpSpPr>
          <a:xfrm>
            <a:off x="12417244" y="2425754"/>
            <a:ext cx="720000" cy="720000"/>
            <a:chOff x="10556274" y="2143306"/>
            <a:chExt cx="720000" cy="720000"/>
          </a:xfrm>
        </p:grpSpPr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DF6409DD-0D0A-20E3-1745-3E60AA32431A}"/>
                </a:ext>
              </a:extLst>
            </p:cNvPr>
            <p:cNvSpPr/>
            <p:nvPr/>
          </p:nvSpPr>
          <p:spPr>
            <a:xfrm>
              <a:off x="10556274" y="2143306"/>
              <a:ext cx="720000" cy="720000"/>
            </a:xfrm>
            <a:prstGeom prst="rect">
              <a:avLst/>
            </a:prstGeom>
            <a:solidFill>
              <a:srgbClr val="5B9BD5">
                <a:alpha val="4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39" name="図 238">
              <a:extLst>
                <a:ext uri="{FF2B5EF4-FFF2-40B4-BE49-F238E27FC236}">
                  <a16:creationId xmlns:a16="http://schemas.microsoft.com/office/drawing/2014/main" id="{2F4E9BF7-8769-C36C-B30C-804833955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24234" y="2311266"/>
              <a:ext cx="384081" cy="384081"/>
            </a:xfrm>
            <a:prstGeom prst="rect">
              <a:avLst/>
            </a:prstGeom>
          </p:spPr>
        </p:pic>
      </p:grpSp>
      <p:pic>
        <p:nvPicPr>
          <p:cNvPr id="483" name="図 482">
            <a:extLst>
              <a:ext uri="{FF2B5EF4-FFF2-40B4-BE49-F238E27FC236}">
                <a16:creationId xmlns:a16="http://schemas.microsoft.com/office/drawing/2014/main" id="{8252EA3F-685F-479A-724B-961F248B32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65806" y="5684352"/>
            <a:ext cx="384653" cy="381600"/>
          </a:xfrm>
          <a:prstGeom prst="rect">
            <a:avLst/>
          </a:prstGeom>
        </p:spPr>
      </p:pic>
      <p:pic>
        <p:nvPicPr>
          <p:cNvPr id="495" name="図 494">
            <a:extLst>
              <a:ext uri="{FF2B5EF4-FFF2-40B4-BE49-F238E27FC236}">
                <a16:creationId xmlns:a16="http://schemas.microsoft.com/office/drawing/2014/main" id="{57C23D8C-B0DE-77E1-F4D9-FF6694C5CC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20428" y="4806203"/>
            <a:ext cx="384653" cy="381600"/>
          </a:xfrm>
          <a:prstGeom prst="rect">
            <a:avLst/>
          </a:prstGeom>
        </p:spPr>
      </p:pic>
      <p:pic>
        <p:nvPicPr>
          <p:cNvPr id="497" name="図 496">
            <a:extLst>
              <a:ext uri="{FF2B5EF4-FFF2-40B4-BE49-F238E27FC236}">
                <a16:creationId xmlns:a16="http://schemas.microsoft.com/office/drawing/2014/main" id="{F73BE28F-EB7B-B2F8-2537-0468A7A652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74153" y="3986923"/>
            <a:ext cx="381600" cy="3816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3075AB8-E823-E5E4-DF64-290D1F6C6C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65284" y="4684521"/>
            <a:ext cx="1133954" cy="999831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7553F866-65EF-6BA8-6752-0F02896B5E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09738" y="-318696"/>
            <a:ext cx="445047" cy="938865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1ADE2B6-C9D7-2382-2DE8-7408EC06CB47}"/>
              </a:ext>
            </a:extLst>
          </p:cNvPr>
          <p:cNvGrpSpPr/>
          <p:nvPr/>
        </p:nvGrpSpPr>
        <p:grpSpPr>
          <a:xfrm>
            <a:off x="12420355" y="759639"/>
            <a:ext cx="720000" cy="1438739"/>
            <a:chOff x="10403874" y="1990906"/>
            <a:chExt cx="720000" cy="1438739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0A1A1A5A-945C-8772-04E2-B3ACB1CFA6A7}"/>
                </a:ext>
              </a:extLst>
            </p:cNvPr>
            <p:cNvGrpSpPr/>
            <p:nvPr/>
          </p:nvGrpSpPr>
          <p:grpSpPr>
            <a:xfrm>
              <a:off x="10403874" y="1990906"/>
              <a:ext cx="720000" cy="720000"/>
              <a:chOff x="9702673" y="5595651"/>
              <a:chExt cx="720000" cy="720000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541408D1-BB28-A41A-4DC3-5C35E829A54A}"/>
                  </a:ext>
                </a:extLst>
              </p:cNvPr>
              <p:cNvSpPr/>
              <p:nvPr/>
            </p:nvSpPr>
            <p:spPr>
              <a:xfrm>
                <a:off x="9702673" y="5595651"/>
                <a:ext cx="720000" cy="720000"/>
              </a:xfrm>
              <a:prstGeom prst="rect">
                <a:avLst/>
              </a:prstGeom>
              <a:solidFill>
                <a:srgbClr val="5B9BD5">
                  <a:alpha val="4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5" name="図 24">
                <a:extLst>
                  <a:ext uri="{FF2B5EF4-FFF2-40B4-BE49-F238E27FC236}">
                    <a16:creationId xmlns:a16="http://schemas.microsoft.com/office/drawing/2014/main" id="{D47C4CDC-F501-AD36-9C94-2F9B51B2CD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70633" y="5763611"/>
                <a:ext cx="384081" cy="384081"/>
              </a:xfrm>
              <a:prstGeom prst="rect">
                <a:avLst/>
              </a:prstGeom>
            </p:spPr>
          </p:pic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DF939A44-247D-C2E2-6C2A-C6C389912C43}"/>
                </a:ext>
              </a:extLst>
            </p:cNvPr>
            <p:cNvGrpSpPr/>
            <p:nvPr/>
          </p:nvGrpSpPr>
          <p:grpSpPr>
            <a:xfrm>
              <a:off x="10403874" y="2709645"/>
              <a:ext cx="720000" cy="720000"/>
              <a:chOff x="9702673" y="5595651"/>
              <a:chExt cx="720000" cy="720000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2AD2DAAF-378D-56A9-7F1D-4C017F820558}"/>
                  </a:ext>
                </a:extLst>
              </p:cNvPr>
              <p:cNvSpPr/>
              <p:nvPr/>
            </p:nvSpPr>
            <p:spPr>
              <a:xfrm>
                <a:off x="9702673" y="5595651"/>
                <a:ext cx="720000" cy="720000"/>
              </a:xfrm>
              <a:prstGeom prst="rect">
                <a:avLst/>
              </a:prstGeom>
              <a:solidFill>
                <a:srgbClr val="5B9BD5">
                  <a:alpha val="4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3" name="図 22">
                <a:extLst>
                  <a:ext uri="{FF2B5EF4-FFF2-40B4-BE49-F238E27FC236}">
                    <a16:creationId xmlns:a16="http://schemas.microsoft.com/office/drawing/2014/main" id="{F1E769AB-B6A8-D6F6-28B6-902D92017A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70633" y="5763611"/>
                <a:ext cx="384081" cy="384081"/>
              </a:xfrm>
              <a:prstGeom prst="rect">
                <a:avLst/>
              </a:prstGeom>
            </p:spPr>
          </p:pic>
        </p:grpSp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C945DCDA-B940-8642-B393-C9098EE98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574882" y="2519852"/>
              <a:ext cx="377985" cy="377985"/>
            </a:xfrm>
            <a:prstGeom prst="rect">
              <a:avLst/>
            </a:prstGeom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7552E1C8-6F03-C715-D7AC-EB2CA7C68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367" y="8388"/>
            <a:ext cx="292633" cy="30482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C223425B-B863-0F97-2B6D-807DD194A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46" y="2873363"/>
            <a:ext cx="292633" cy="286537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0599F554-74B6-7474-F36C-F0F6B81B3B4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5136" y="282312"/>
            <a:ext cx="957155" cy="999831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F693B8E7-3C69-6E47-14F4-78B621C99F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63798" y="736413"/>
            <a:ext cx="652329" cy="524301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B5C412C6-5352-6AF9-E6E6-CF76CF0FDD3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511681" y="741815"/>
            <a:ext cx="652329" cy="524301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74E3DFBF-C3E4-3457-BA7E-4A9723E78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643" y="3145754"/>
            <a:ext cx="262151" cy="268247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A4370D56-6783-74ED-47BC-7CA826B6C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02" y="2873363"/>
            <a:ext cx="292633" cy="286537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AFA68793-35AB-1554-3ACF-E6CDA0BF5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99" y="3145754"/>
            <a:ext cx="262151" cy="268247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6B0DA276-A734-E8E5-6271-517DBFA0D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58" y="2873363"/>
            <a:ext cx="292633" cy="286537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1BB76344-AD7B-54BB-85EA-EB6BDBDB7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555" y="3145754"/>
            <a:ext cx="262151" cy="268247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FFFDA712-4F09-B283-C9E1-4065D5726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314" y="2873363"/>
            <a:ext cx="292633" cy="286537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DED67FD5-F77C-589A-E782-4795CBB5A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010" y="3145754"/>
            <a:ext cx="262151" cy="268247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94B57EEA-4350-5AA0-E947-4D8EE8F3A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8" y="3145754"/>
            <a:ext cx="262151" cy="268247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DC9B9533-302D-0947-13E9-D66E1120C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23" y="2873363"/>
            <a:ext cx="292633" cy="286537"/>
          </a:xfrm>
          <a:prstGeom prst="rect">
            <a:avLst/>
          </a:prstGeom>
        </p:spPr>
      </p:pic>
      <p:pic>
        <p:nvPicPr>
          <p:cNvPr id="458" name="図 457">
            <a:extLst>
              <a:ext uri="{FF2B5EF4-FFF2-40B4-BE49-F238E27FC236}">
                <a16:creationId xmlns:a16="http://schemas.microsoft.com/office/drawing/2014/main" id="{48A7E819-B0BE-2046-00C4-2910D5327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367" y="245906"/>
            <a:ext cx="292633" cy="304826"/>
          </a:xfrm>
          <a:prstGeom prst="rect">
            <a:avLst/>
          </a:prstGeom>
        </p:spPr>
      </p:pic>
      <p:pic>
        <p:nvPicPr>
          <p:cNvPr id="462" name="図 461">
            <a:extLst>
              <a:ext uri="{FF2B5EF4-FFF2-40B4-BE49-F238E27FC236}">
                <a16:creationId xmlns:a16="http://schemas.microsoft.com/office/drawing/2014/main" id="{7CC476B1-37CD-5515-88F0-6F2094A07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367" y="483424"/>
            <a:ext cx="292633" cy="304826"/>
          </a:xfrm>
          <a:prstGeom prst="rect">
            <a:avLst/>
          </a:prstGeom>
        </p:spPr>
      </p:pic>
      <p:pic>
        <p:nvPicPr>
          <p:cNvPr id="463" name="図 462">
            <a:extLst>
              <a:ext uri="{FF2B5EF4-FFF2-40B4-BE49-F238E27FC236}">
                <a16:creationId xmlns:a16="http://schemas.microsoft.com/office/drawing/2014/main" id="{594BF90B-F08D-461E-FA8A-3717B7E26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367" y="720942"/>
            <a:ext cx="292633" cy="304826"/>
          </a:xfrm>
          <a:prstGeom prst="rect">
            <a:avLst/>
          </a:prstGeom>
        </p:spPr>
      </p:pic>
      <p:pic>
        <p:nvPicPr>
          <p:cNvPr id="466" name="図 465">
            <a:extLst>
              <a:ext uri="{FF2B5EF4-FFF2-40B4-BE49-F238E27FC236}">
                <a16:creationId xmlns:a16="http://schemas.microsoft.com/office/drawing/2014/main" id="{6169DA1C-EEDF-EA88-1DBD-E1418B242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367" y="958460"/>
            <a:ext cx="292633" cy="304826"/>
          </a:xfrm>
          <a:prstGeom prst="rect">
            <a:avLst/>
          </a:prstGeom>
        </p:spPr>
      </p:pic>
      <p:pic>
        <p:nvPicPr>
          <p:cNvPr id="468" name="図 467">
            <a:extLst>
              <a:ext uri="{FF2B5EF4-FFF2-40B4-BE49-F238E27FC236}">
                <a16:creationId xmlns:a16="http://schemas.microsoft.com/office/drawing/2014/main" id="{DEC58B67-D896-81D0-830B-35D5B178F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367" y="1195978"/>
            <a:ext cx="292633" cy="304826"/>
          </a:xfrm>
          <a:prstGeom prst="rect">
            <a:avLst/>
          </a:prstGeom>
        </p:spPr>
      </p:pic>
      <p:pic>
        <p:nvPicPr>
          <p:cNvPr id="470" name="図 469">
            <a:extLst>
              <a:ext uri="{FF2B5EF4-FFF2-40B4-BE49-F238E27FC236}">
                <a16:creationId xmlns:a16="http://schemas.microsoft.com/office/drawing/2014/main" id="{2D47CCB0-C453-151B-F649-BFDABEBF3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54" y="1425108"/>
            <a:ext cx="292633" cy="304826"/>
          </a:xfrm>
          <a:prstGeom prst="rect">
            <a:avLst/>
          </a:prstGeom>
        </p:spPr>
      </p:pic>
      <p:pic>
        <p:nvPicPr>
          <p:cNvPr id="473" name="図 472">
            <a:extLst>
              <a:ext uri="{FF2B5EF4-FFF2-40B4-BE49-F238E27FC236}">
                <a16:creationId xmlns:a16="http://schemas.microsoft.com/office/drawing/2014/main" id="{D302E789-7F39-EBBA-2094-81D68D3FA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54" y="1662626"/>
            <a:ext cx="292633" cy="304826"/>
          </a:xfrm>
          <a:prstGeom prst="rect">
            <a:avLst/>
          </a:prstGeom>
        </p:spPr>
      </p:pic>
      <p:pic>
        <p:nvPicPr>
          <p:cNvPr id="476" name="図 475">
            <a:extLst>
              <a:ext uri="{FF2B5EF4-FFF2-40B4-BE49-F238E27FC236}">
                <a16:creationId xmlns:a16="http://schemas.microsoft.com/office/drawing/2014/main" id="{3A167696-B913-2457-8258-C6D1282ED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54" y="1900144"/>
            <a:ext cx="292633" cy="304826"/>
          </a:xfrm>
          <a:prstGeom prst="rect">
            <a:avLst/>
          </a:prstGeom>
        </p:spPr>
      </p:pic>
      <p:pic>
        <p:nvPicPr>
          <p:cNvPr id="477" name="図 476">
            <a:extLst>
              <a:ext uri="{FF2B5EF4-FFF2-40B4-BE49-F238E27FC236}">
                <a16:creationId xmlns:a16="http://schemas.microsoft.com/office/drawing/2014/main" id="{B1324187-DE4E-4494-1DF7-59122D83C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54" y="2137662"/>
            <a:ext cx="292633" cy="304826"/>
          </a:xfrm>
          <a:prstGeom prst="rect">
            <a:avLst/>
          </a:prstGeom>
        </p:spPr>
      </p:pic>
      <p:pic>
        <p:nvPicPr>
          <p:cNvPr id="480" name="図 479">
            <a:extLst>
              <a:ext uri="{FF2B5EF4-FFF2-40B4-BE49-F238E27FC236}">
                <a16:creationId xmlns:a16="http://schemas.microsoft.com/office/drawing/2014/main" id="{1ED5AF4B-AA2A-8349-732D-354CC12F9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54" y="2375180"/>
            <a:ext cx="292633" cy="304826"/>
          </a:xfrm>
          <a:prstGeom prst="rect">
            <a:avLst/>
          </a:prstGeom>
        </p:spPr>
      </p:pic>
      <p:pic>
        <p:nvPicPr>
          <p:cNvPr id="481" name="図 480">
            <a:extLst>
              <a:ext uri="{FF2B5EF4-FFF2-40B4-BE49-F238E27FC236}">
                <a16:creationId xmlns:a16="http://schemas.microsoft.com/office/drawing/2014/main" id="{4C8768EF-8EBA-D74D-C461-32CFB819D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54" y="2612696"/>
            <a:ext cx="292633" cy="304826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451AB2D6-CE68-76AB-46AA-656FD20A7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769" y="2873363"/>
            <a:ext cx="292633" cy="286537"/>
          </a:xfrm>
          <a:prstGeom prst="rect">
            <a:avLst/>
          </a:prstGeom>
        </p:spPr>
      </p:pic>
      <p:pic>
        <p:nvPicPr>
          <p:cNvPr id="498" name="図 497">
            <a:extLst>
              <a:ext uri="{FF2B5EF4-FFF2-40B4-BE49-F238E27FC236}">
                <a16:creationId xmlns:a16="http://schemas.microsoft.com/office/drawing/2014/main" id="{5CA65843-99A7-3321-587B-EC9EE6F90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215" y="1718785"/>
            <a:ext cx="262151" cy="268247"/>
          </a:xfrm>
          <a:prstGeom prst="rect">
            <a:avLst/>
          </a:prstGeom>
        </p:spPr>
      </p:pic>
      <p:pic>
        <p:nvPicPr>
          <p:cNvPr id="499" name="図 498">
            <a:extLst>
              <a:ext uri="{FF2B5EF4-FFF2-40B4-BE49-F238E27FC236}">
                <a16:creationId xmlns:a16="http://schemas.microsoft.com/office/drawing/2014/main" id="{4CEF1B0E-88A1-5F09-801D-CCBC54A1E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974" y="1446394"/>
            <a:ext cx="292633" cy="286537"/>
          </a:xfrm>
          <a:prstGeom prst="rect">
            <a:avLst/>
          </a:prstGeom>
        </p:spPr>
      </p:pic>
      <p:pic>
        <p:nvPicPr>
          <p:cNvPr id="500" name="図 499">
            <a:extLst>
              <a:ext uri="{FF2B5EF4-FFF2-40B4-BE49-F238E27FC236}">
                <a16:creationId xmlns:a16="http://schemas.microsoft.com/office/drawing/2014/main" id="{8A74BEFF-4E3D-F394-4407-773FFD60E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671" y="1718785"/>
            <a:ext cx="262151" cy="268247"/>
          </a:xfrm>
          <a:prstGeom prst="rect">
            <a:avLst/>
          </a:prstGeom>
        </p:spPr>
      </p:pic>
      <p:pic>
        <p:nvPicPr>
          <p:cNvPr id="501" name="図 500">
            <a:extLst>
              <a:ext uri="{FF2B5EF4-FFF2-40B4-BE49-F238E27FC236}">
                <a16:creationId xmlns:a16="http://schemas.microsoft.com/office/drawing/2014/main" id="{0CFFF063-2691-3AD4-CD83-7E4D52B27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430" y="1446394"/>
            <a:ext cx="292633" cy="286537"/>
          </a:xfrm>
          <a:prstGeom prst="rect">
            <a:avLst/>
          </a:prstGeom>
        </p:spPr>
      </p:pic>
      <p:pic>
        <p:nvPicPr>
          <p:cNvPr id="502" name="図 501">
            <a:extLst>
              <a:ext uri="{FF2B5EF4-FFF2-40B4-BE49-F238E27FC236}">
                <a16:creationId xmlns:a16="http://schemas.microsoft.com/office/drawing/2014/main" id="{6229CAF9-BCA7-7B31-0C21-500CAE50B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127" y="1718785"/>
            <a:ext cx="262151" cy="268247"/>
          </a:xfrm>
          <a:prstGeom prst="rect">
            <a:avLst/>
          </a:prstGeom>
        </p:spPr>
      </p:pic>
      <p:pic>
        <p:nvPicPr>
          <p:cNvPr id="509" name="図 508">
            <a:extLst>
              <a:ext uri="{FF2B5EF4-FFF2-40B4-BE49-F238E27FC236}">
                <a16:creationId xmlns:a16="http://schemas.microsoft.com/office/drawing/2014/main" id="{1C8991BC-FB19-5F4D-78D1-C3DEDB40F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886" y="1446394"/>
            <a:ext cx="292633" cy="28653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66EB976E-A3C1-4D63-4F82-39B2859998F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5136" y="2625816"/>
            <a:ext cx="951058" cy="816935"/>
          </a:xfrm>
          <a:prstGeom prst="rect">
            <a:avLst/>
          </a:prstGeom>
        </p:spPr>
      </p:pic>
      <p:pic>
        <p:nvPicPr>
          <p:cNvPr id="129" name="図 128">
            <a:extLst>
              <a:ext uri="{FF2B5EF4-FFF2-40B4-BE49-F238E27FC236}">
                <a16:creationId xmlns:a16="http://schemas.microsoft.com/office/drawing/2014/main" id="{267DB230-79E4-AD81-8A32-BF7D3957F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319" y="1419955"/>
            <a:ext cx="292633" cy="304826"/>
          </a:xfrm>
          <a:prstGeom prst="rect">
            <a:avLst/>
          </a:prstGeom>
        </p:spPr>
      </p:pic>
      <p:pic>
        <p:nvPicPr>
          <p:cNvPr id="130" name="図 129">
            <a:extLst>
              <a:ext uri="{FF2B5EF4-FFF2-40B4-BE49-F238E27FC236}">
                <a16:creationId xmlns:a16="http://schemas.microsoft.com/office/drawing/2014/main" id="{5B047271-83F5-719C-F738-9E5BF0064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319" y="1657473"/>
            <a:ext cx="292633" cy="304826"/>
          </a:xfrm>
          <a:prstGeom prst="rect">
            <a:avLst/>
          </a:prstGeom>
        </p:spPr>
      </p:pic>
      <p:pic>
        <p:nvPicPr>
          <p:cNvPr id="131" name="図 130">
            <a:extLst>
              <a:ext uri="{FF2B5EF4-FFF2-40B4-BE49-F238E27FC236}">
                <a16:creationId xmlns:a16="http://schemas.microsoft.com/office/drawing/2014/main" id="{6F1598F3-DEA3-DEA0-DC8E-92D46291A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319" y="1894991"/>
            <a:ext cx="292633" cy="304826"/>
          </a:xfrm>
          <a:prstGeom prst="rect">
            <a:avLst/>
          </a:prstGeom>
        </p:spPr>
      </p:pic>
      <p:pic>
        <p:nvPicPr>
          <p:cNvPr id="132" name="図 131">
            <a:extLst>
              <a:ext uri="{FF2B5EF4-FFF2-40B4-BE49-F238E27FC236}">
                <a16:creationId xmlns:a16="http://schemas.microsoft.com/office/drawing/2014/main" id="{EEC13E87-72A2-8329-803F-D693FC244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319" y="2132509"/>
            <a:ext cx="292633" cy="304826"/>
          </a:xfrm>
          <a:prstGeom prst="rect">
            <a:avLst/>
          </a:prstGeom>
        </p:spPr>
      </p:pic>
      <p:pic>
        <p:nvPicPr>
          <p:cNvPr id="133" name="図 132">
            <a:extLst>
              <a:ext uri="{FF2B5EF4-FFF2-40B4-BE49-F238E27FC236}">
                <a16:creationId xmlns:a16="http://schemas.microsoft.com/office/drawing/2014/main" id="{7D07BFCD-3023-2EC0-DC0C-DCD10E890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319" y="2370027"/>
            <a:ext cx="292633" cy="304826"/>
          </a:xfrm>
          <a:prstGeom prst="rect">
            <a:avLst/>
          </a:prstGeom>
        </p:spPr>
      </p:pic>
      <p:pic>
        <p:nvPicPr>
          <p:cNvPr id="128" name="図 127">
            <a:extLst>
              <a:ext uri="{FF2B5EF4-FFF2-40B4-BE49-F238E27FC236}">
                <a16:creationId xmlns:a16="http://schemas.microsoft.com/office/drawing/2014/main" id="{12E66437-7C4F-DCE5-F388-0F8788D42E6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62470" y="2538355"/>
            <a:ext cx="658425" cy="944962"/>
          </a:xfrm>
          <a:prstGeom prst="rect">
            <a:avLst/>
          </a:prstGeom>
        </p:spPr>
      </p:pic>
      <p:pic>
        <p:nvPicPr>
          <p:cNvPr id="143" name="図 142">
            <a:extLst>
              <a:ext uri="{FF2B5EF4-FFF2-40B4-BE49-F238E27FC236}">
                <a16:creationId xmlns:a16="http://schemas.microsoft.com/office/drawing/2014/main" id="{B5C56D7B-75F3-B538-CDCA-FC35EE84A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618" y="3233680"/>
            <a:ext cx="292633" cy="304826"/>
          </a:xfrm>
          <a:prstGeom prst="rect">
            <a:avLst/>
          </a:prstGeom>
        </p:spPr>
      </p:pic>
      <p:pic>
        <p:nvPicPr>
          <p:cNvPr id="147" name="図 146">
            <a:extLst>
              <a:ext uri="{FF2B5EF4-FFF2-40B4-BE49-F238E27FC236}">
                <a16:creationId xmlns:a16="http://schemas.microsoft.com/office/drawing/2014/main" id="{3EEDA63C-1EC2-60CD-A063-818FC6FAB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618" y="3471198"/>
            <a:ext cx="292633" cy="304826"/>
          </a:xfrm>
          <a:prstGeom prst="rect">
            <a:avLst/>
          </a:prstGeom>
        </p:spPr>
      </p:pic>
      <p:pic>
        <p:nvPicPr>
          <p:cNvPr id="152" name="図 151">
            <a:extLst>
              <a:ext uri="{FF2B5EF4-FFF2-40B4-BE49-F238E27FC236}">
                <a16:creationId xmlns:a16="http://schemas.microsoft.com/office/drawing/2014/main" id="{6E41B97A-01CA-439E-0507-DF9B13B16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618" y="3708716"/>
            <a:ext cx="292633" cy="304826"/>
          </a:xfrm>
          <a:prstGeom prst="rect">
            <a:avLst/>
          </a:prstGeom>
        </p:spPr>
      </p:pic>
      <p:pic>
        <p:nvPicPr>
          <p:cNvPr id="158" name="図 157">
            <a:extLst>
              <a:ext uri="{FF2B5EF4-FFF2-40B4-BE49-F238E27FC236}">
                <a16:creationId xmlns:a16="http://schemas.microsoft.com/office/drawing/2014/main" id="{8164CF7D-E054-238A-8952-6973D5828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618" y="3946234"/>
            <a:ext cx="292633" cy="304826"/>
          </a:xfrm>
          <a:prstGeom prst="rect">
            <a:avLst/>
          </a:prstGeom>
        </p:spPr>
      </p:pic>
      <p:pic>
        <p:nvPicPr>
          <p:cNvPr id="160" name="図 159">
            <a:extLst>
              <a:ext uri="{FF2B5EF4-FFF2-40B4-BE49-F238E27FC236}">
                <a16:creationId xmlns:a16="http://schemas.microsoft.com/office/drawing/2014/main" id="{CC484952-1AB2-05E1-4008-5ACDE59A6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618" y="4183752"/>
            <a:ext cx="292633" cy="304826"/>
          </a:xfrm>
          <a:prstGeom prst="rect">
            <a:avLst/>
          </a:prstGeom>
        </p:spPr>
      </p:pic>
      <p:pic>
        <p:nvPicPr>
          <p:cNvPr id="161" name="図 160">
            <a:extLst>
              <a:ext uri="{FF2B5EF4-FFF2-40B4-BE49-F238E27FC236}">
                <a16:creationId xmlns:a16="http://schemas.microsoft.com/office/drawing/2014/main" id="{F7E69494-48DE-4577-0C81-81858D277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618" y="4421270"/>
            <a:ext cx="292633" cy="304826"/>
          </a:xfrm>
          <a:prstGeom prst="rect">
            <a:avLst/>
          </a:prstGeom>
        </p:spPr>
      </p:pic>
      <p:pic>
        <p:nvPicPr>
          <p:cNvPr id="172" name="図 171">
            <a:extLst>
              <a:ext uri="{FF2B5EF4-FFF2-40B4-BE49-F238E27FC236}">
                <a16:creationId xmlns:a16="http://schemas.microsoft.com/office/drawing/2014/main" id="{278D882F-3057-CB65-9E67-30B6A028B61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36901" y="0"/>
            <a:ext cx="1060527" cy="6858000"/>
          </a:xfrm>
          <a:prstGeom prst="rect">
            <a:avLst/>
          </a:prstGeom>
        </p:spPr>
      </p:pic>
      <p:pic>
        <p:nvPicPr>
          <p:cNvPr id="174" name="図 173">
            <a:extLst>
              <a:ext uri="{FF2B5EF4-FFF2-40B4-BE49-F238E27FC236}">
                <a16:creationId xmlns:a16="http://schemas.microsoft.com/office/drawing/2014/main" id="{D64CF739-8DC1-E76C-0E93-894D4723854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4741" y="2550548"/>
            <a:ext cx="1213215" cy="932769"/>
          </a:xfrm>
          <a:prstGeom prst="rect">
            <a:avLst/>
          </a:prstGeom>
        </p:spPr>
      </p:pic>
      <p:pic>
        <p:nvPicPr>
          <p:cNvPr id="175" name="図 174">
            <a:extLst>
              <a:ext uri="{FF2B5EF4-FFF2-40B4-BE49-F238E27FC236}">
                <a16:creationId xmlns:a16="http://schemas.microsoft.com/office/drawing/2014/main" id="{6E89FEBA-017F-4082-2964-6DD321DA5BC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4741" y="4650543"/>
            <a:ext cx="1213215" cy="932769"/>
          </a:xfrm>
          <a:prstGeom prst="rect">
            <a:avLst/>
          </a:prstGeom>
        </p:spPr>
      </p:pic>
      <p:pic>
        <p:nvPicPr>
          <p:cNvPr id="176" name="図 175">
            <a:extLst>
              <a:ext uri="{FF2B5EF4-FFF2-40B4-BE49-F238E27FC236}">
                <a16:creationId xmlns:a16="http://schemas.microsoft.com/office/drawing/2014/main" id="{32F7C56C-983D-4004-7ED3-3EA7027970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28428" y="8388"/>
            <a:ext cx="445047" cy="938865"/>
          </a:xfrm>
          <a:prstGeom prst="rect">
            <a:avLst/>
          </a:prstGeom>
        </p:spPr>
      </p:pic>
      <p:pic>
        <p:nvPicPr>
          <p:cNvPr id="177" name="図 176">
            <a:extLst>
              <a:ext uri="{FF2B5EF4-FFF2-40B4-BE49-F238E27FC236}">
                <a16:creationId xmlns:a16="http://schemas.microsoft.com/office/drawing/2014/main" id="{2599A3A5-C15C-E1A5-8EBB-FA569CF3D4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7214" y="312794"/>
            <a:ext cx="445047" cy="938865"/>
          </a:xfrm>
          <a:prstGeom prst="rect">
            <a:avLst/>
          </a:prstGeom>
        </p:spPr>
      </p:pic>
      <p:pic>
        <p:nvPicPr>
          <p:cNvPr id="178" name="図 177">
            <a:extLst>
              <a:ext uri="{FF2B5EF4-FFF2-40B4-BE49-F238E27FC236}">
                <a16:creationId xmlns:a16="http://schemas.microsoft.com/office/drawing/2014/main" id="{AFE8636D-DBDF-E731-7AB8-656080B6E4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8879" y="1641085"/>
            <a:ext cx="445047" cy="938865"/>
          </a:xfrm>
          <a:prstGeom prst="rect">
            <a:avLst/>
          </a:prstGeom>
        </p:spPr>
      </p:pic>
      <p:pic>
        <p:nvPicPr>
          <p:cNvPr id="179" name="図 178">
            <a:extLst>
              <a:ext uri="{FF2B5EF4-FFF2-40B4-BE49-F238E27FC236}">
                <a16:creationId xmlns:a16="http://schemas.microsoft.com/office/drawing/2014/main" id="{86FA65AE-EB32-0924-9A4F-305D044D2D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66634" y="1123798"/>
            <a:ext cx="445047" cy="938865"/>
          </a:xfrm>
          <a:prstGeom prst="rect">
            <a:avLst/>
          </a:prstGeom>
        </p:spPr>
      </p:pic>
      <p:pic>
        <p:nvPicPr>
          <p:cNvPr id="180" name="図 179">
            <a:extLst>
              <a:ext uri="{FF2B5EF4-FFF2-40B4-BE49-F238E27FC236}">
                <a16:creationId xmlns:a16="http://schemas.microsoft.com/office/drawing/2014/main" id="{8608B175-4597-6C97-D9A3-3B186B2A3B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98476" y="958460"/>
            <a:ext cx="445047" cy="938865"/>
          </a:xfrm>
          <a:prstGeom prst="rect">
            <a:avLst/>
          </a:prstGeom>
        </p:spPr>
      </p:pic>
      <p:pic>
        <p:nvPicPr>
          <p:cNvPr id="181" name="図 180">
            <a:extLst>
              <a:ext uri="{FF2B5EF4-FFF2-40B4-BE49-F238E27FC236}">
                <a16:creationId xmlns:a16="http://schemas.microsoft.com/office/drawing/2014/main" id="{669E9CFD-2633-11F1-1324-F8D29B59ED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80129" y="1852908"/>
            <a:ext cx="445047" cy="938865"/>
          </a:xfrm>
          <a:prstGeom prst="rect">
            <a:avLst/>
          </a:prstGeom>
        </p:spPr>
      </p:pic>
      <p:pic>
        <p:nvPicPr>
          <p:cNvPr id="182" name="図 181">
            <a:extLst>
              <a:ext uri="{FF2B5EF4-FFF2-40B4-BE49-F238E27FC236}">
                <a16:creationId xmlns:a16="http://schemas.microsoft.com/office/drawing/2014/main" id="{8EFEDB6E-DEB3-B34B-5825-4DD4AD100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17266" y="183926"/>
            <a:ext cx="445047" cy="938865"/>
          </a:xfrm>
          <a:prstGeom prst="rect">
            <a:avLst/>
          </a:prstGeom>
        </p:spPr>
      </p:pic>
      <p:pic>
        <p:nvPicPr>
          <p:cNvPr id="183" name="図 182">
            <a:extLst>
              <a:ext uri="{FF2B5EF4-FFF2-40B4-BE49-F238E27FC236}">
                <a16:creationId xmlns:a16="http://schemas.microsoft.com/office/drawing/2014/main" id="{9C67B6EF-DCB2-EDE5-4E4F-3432CED34C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88289" y="2295676"/>
            <a:ext cx="445047" cy="938865"/>
          </a:xfrm>
          <a:prstGeom prst="rect">
            <a:avLst/>
          </a:prstGeom>
        </p:spPr>
      </p:pic>
      <p:pic>
        <p:nvPicPr>
          <p:cNvPr id="184" name="図 183">
            <a:extLst>
              <a:ext uri="{FF2B5EF4-FFF2-40B4-BE49-F238E27FC236}">
                <a16:creationId xmlns:a16="http://schemas.microsoft.com/office/drawing/2014/main" id="{23769C87-D1EF-BE94-3A42-58ED127A09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4417" y="2635855"/>
            <a:ext cx="445047" cy="938865"/>
          </a:xfrm>
          <a:prstGeom prst="rect">
            <a:avLst/>
          </a:prstGeom>
        </p:spPr>
      </p:pic>
      <p:pic>
        <p:nvPicPr>
          <p:cNvPr id="185" name="図 184">
            <a:extLst>
              <a:ext uri="{FF2B5EF4-FFF2-40B4-BE49-F238E27FC236}">
                <a16:creationId xmlns:a16="http://schemas.microsoft.com/office/drawing/2014/main" id="{B17C849D-9873-975D-E535-F47E119749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96152" y="3687231"/>
            <a:ext cx="445047" cy="938865"/>
          </a:xfrm>
          <a:prstGeom prst="rect">
            <a:avLst/>
          </a:prstGeom>
        </p:spPr>
      </p:pic>
      <p:pic>
        <p:nvPicPr>
          <p:cNvPr id="186" name="図 185">
            <a:extLst>
              <a:ext uri="{FF2B5EF4-FFF2-40B4-BE49-F238E27FC236}">
                <a16:creationId xmlns:a16="http://schemas.microsoft.com/office/drawing/2014/main" id="{E1CAD878-2FFF-3441-4291-D025F89625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64690" y="3476801"/>
            <a:ext cx="445047" cy="938865"/>
          </a:xfrm>
          <a:prstGeom prst="rect">
            <a:avLst/>
          </a:prstGeom>
        </p:spPr>
      </p:pic>
      <p:pic>
        <p:nvPicPr>
          <p:cNvPr id="187" name="図 186">
            <a:extLst>
              <a:ext uri="{FF2B5EF4-FFF2-40B4-BE49-F238E27FC236}">
                <a16:creationId xmlns:a16="http://schemas.microsoft.com/office/drawing/2014/main" id="{7C4DB8A1-A471-21DC-E54F-3ABA3E1A63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43901" y="3145754"/>
            <a:ext cx="445047" cy="938865"/>
          </a:xfrm>
          <a:prstGeom prst="rect">
            <a:avLst/>
          </a:prstGeom>
        </p:spPr>
      </p:pic>
      <p:pic>
        <p:nvPicPr>
          <p:cNvPr id="188" name="図 187">
            <a:extLst>
              <a:ext uri="{FF2B5EF4-FFF2-40B4-BE49-F238E27FC236}">
                <a16:creationId xmlns:a16="http://schemas.microsoft.com/office/drawing/2014/main" id="{4AF13871-182C-8E1A-BCBA-36F5277E86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90850" y="5723629"/>
            <a:ext cx="445047" cy="938865"/>
          </a:xfrm>
          <a:prstGeom prst="rect">
            <a:avLst/>
          </a:prstGeom>
        </p:spPr>
      </p:pic>
      <p:pic>
        <p:nvPicPr>
          <p:cNvPr id="189" name="図 188">
            <a:extLst>
              <a:ext uri="{FF2B5EF4-FFF2-40B4-BE49-F238E27FC236}">
                <a16:creationId xmlns:a16="http://schemas.microsoft.com/office/drawing/2014/main" id="{2ED97DAA-39E9-177C-DF2D-0D3AE36755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96316" y="5516709"/>
            <a:ext cx="445047" cy="938865"/>
          </a:xfrm>
          <a:prstGeom prst="rect">
            <a:avLst/>
          </a:prstGeom>
        </p:spPr>
      </p:pic>
      <p:pic>
        <p:nvPicPr>
          <p:cNvPr id="190" name="図 189">
            <a:extLst>
              <a:ext uri="{FF2B5EF4-FFF2-40B4-BE49-F238E27FC236}">
                <a16:creationId xmlns:a16="http://schemas.microsoft.com/office/drawing/2014/main" id="{C1DBC548-D37C-8A57-8350-F82F0331C8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73832" y="6075773"/>
            <a:ext cx="445047" cy="938865"/>
          </a:xfrm>
          <a:prstGeom prst="rect">
            <a:avLst/>
          </a:prstGeom>
        </p:spPr>
      </p:pic>
      <p:pic>
        <p:nvPicPr>
          <p:cNvPr id="191" name="図 190">
            <a:extLst>
              <a:ext uri="{FF2B5EF4-FFF2-40B4-BE49-F238E27FC236}">
                <a16:creationId xmlns:a16="http://schemas.microsoft.com/office/drawing/2014/main" id="{D4686F13-FAF1-5290-5344-AD67B986C9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7214" y="5684352"/>
            <a:ext cx="445047" cy="938865"/>
          </a:xfrm>
          <a:prstGeom prst="rect">
            <a:avLst/>
          </a:prstGeom>
        </p:spPr>
      </p:pic>
      <p:pic>
        <p:nvPicPr>
          <p:cNvPr id="192" name="図 191">
            <a:extLst>
              <a:ext uri="{FF2B5EF4-FFF2-40B4-BE49-F238E27FC236}">
                <a16:creationId xmlns:a16="http://schemas.microsoft.com/office/drawing/2014/main" id="{2A9397AE-D792-A83A-8BD1-55A604C493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89157" y="6472131"/>
            <a:ext cx="445047" cy="938865"/>
          </a:xfrm>
          <a:prstGeom prst="rect">
            <a:avLst/>
          </a:prstGeom>
        </p:spPr>
      </p:pic>
      <p:pic>
        <p:nvPicPr>
          <p:cNvPr id="193" name="図 192">
            <a:extLst>
              <a:ext uri="{FF2B5EF4-FFF2-40B4-BE49-F238E27FC236}">
                <a16:creationId xmlns:a16="http://schemas.microsoft.com/office/drawing/2014/main" id="{D69E2E8B-3355-D776-B64F-B39C0C8E73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2111" y="5875152"/>
            <a:ext cx="445047" cy="938865"/>
          </a:xfrm>
          <a:prstGeom prst="rect">
            <a:avLst/>
          </a:prstGeom>
        </p:spPr>
      </p:pic>
      <p:pic>
        <p:nvPicPr>
          <p:cNvPr id="196" name="図 195">
            <a:extLst>
              <a:ext uri="{FF2B5EF4-FFF2-40B4-BE49-F238E27FC236}">
                <a16:creationId xmlns:a16="http://schemas.microsoft.com/office/drawing/2014/main" id="{2E85B012-6A45-335E-188A-BCD0DF6AA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141" y="2328939"/>
            <a:ext cx="262151" cy="268247"/>
          </a:xfrm>
          <a:prstGeom prst="rect">
            <a:avLst/>
          </a:prstGeom>
        </p:spPr>
      </p:pic>
      <p:pic>
        <p:nvPicPr>
          <p:cNvPr id="197" name="図 196">
            <a:extLst>
              <a:ext uri="{FF2B5EF4-FFF2-40B4-BE49-F238E27FC236}">
                <a16:creationId xmlns:a16="http://schemas.microsoft.com/office/drawing/2014/main" id="{D86692B0-252A-FC41-399E-B7DA87AFF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900" y="2056548"/>
            <a:ext cx="292633" cy="286537"/>
          </a:xfrm>
          <a:prstGeom prst="rect">
            <a:avLst/>
          </a:prstGeom>
        </p:spPr>
      </p:pic>
      <p:pic>
        <p:nvPicPr>
          <p:cNvPr id="198" name="図 197">
            <a:extLst>
              <a:ext uri="{FF2B5EF4-FFF2-40B4-BE49-F238E27FC236}">
                <a16:creationId xmlns:a16="http://schemas.microsoft.com/office/drawing/2014/main" id="{DE746E2E-ABB2-CC3C-EA04-36E27F3D0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597" y="2328939"/>
            <a:ext cx="262151" cy="268247"/>
          </a:xfrm>
          <a:prstGeom prst="rect">
            <a:avLst/>
          </a:prstGeom>
        </p:spPr>
      </p:pic>
      <p:pic>
        <p:nvPicPr>
          <p:cNvPr id="199" name="図 198">
            <a:extLst>
              <a:ext uri="{FF2B5EF4-FFF2-40B4-BE49-F238E27FC236}">
                <a16:creationId xmlns:a16="http://schemas.microsoft.com/office/drawing/2014/main" id="{D8A9F8F9-0DD4-91B3-64C1-7B4B56B20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356" y="2056548"/>
            <a:ext cx="292633" cy="286537"/>
          </a:xfrm>
          <a:prstGeom prst="rect">
            <a:avLst/>
          </a:prstGeom>
        </p:spPr>
      </p:pic>
      <p:pic>
        <p:nvPicPr>
          <p:cNvPr id="200" name="図 199">
            <a:extLst>
              <a:ext uri="{FF2B5EF4-FFF2-40B4-BE49-F238E27FC236}">
                <a16:creationId xmlns:a16="http://schemas.microsoft.com/office/drawing/2014/main" id="{3FA6FAF8-7480-8755-72E0-AD84B9CF0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053" y="2328939"/>
            <a:ext cx="262151" cy="268247"/>
          </a:xfrm>
          <a:prstGeom prst="rect">
            <a:avLst/>
          </a:prstGeom>
        </p:spPr>
      </p:pic>
      <p:pic>
        <p:nvPicPr>
          <p:cNvPr id="201" name="図 200">
            <a:extLst>
              <a:ext uri="{FF2B5EF4-FFF2-40B4-BE49-F238E27FC236}">
                <a16:creationId xmlns:a16="http://schemas.microsoft.com/office/drawing/2014/main" id="{48B1F859-41A3-C35E-E694-C2B77069A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812" y="2056548"/>
            <a:ext cx="292633" cy="286537"/>
          </a:xfrm>
          <a:prstGeom prst="rect">
            <a:avLst/>
          </a:prstGeom>
        </p:spPr>
      </p:pic>
      <p:pic>
        <p:nvPicPr>
          <p:cNvPr id="202" name="図 201">
            <a:extLst>
              <a:ext uri="{FF2B5EF4-FFF2-40B4-BE49-F238E27FC236}">
                <a16:creationId xmlns:a16="http://schemas.microsoft.com/office/drawing/2014/main" id="{ECF0599F-C4A9-6D88-D10B-738B69D1D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509" y="2328939"/>
            <a:ext cx="262151" cy="268247"/>
          </a:xfrm>
          <a:prstGeom prst="rect">
            <a:avLst/>
          </a:prstGeom>
        </p:spPr>
      </p:pic>
      <p:pic>
        <p:nvPicPr>
          <p:cNvPr id="203" name="図 202">
            <a:extLst>
              <a:ext uri="{FF2B5EF4-FFF2-40B4-BE49-F238E27FC236}">
                <a16:creationId xmlns:a16="http://schemas.microsoft.com/office/drawing/2014/main" id="{5DF3EEAF-8465-4FE2-7442-89AFE1F6F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268" y="2056548"/>
            <a:ext cx="292633" cy="286537"/>
          </a:xfrm>
          <a:prstGeom prst="rect">
            <a:avLst/>
          </a:prstGeom>
        </p:spPr>
      </p:pic>
      <p:pic>
        <p:nvPicPr>
          <p:cNvPr id="204" name="図 203">
            <a:extLst>
              <a:ext uri="{FF2B5EF4-FFF2-40B4-BE49-F238E27FC236}">
                <a16:creationId xmlns:a16="http://schemas.microsoft.com/office/drawing/2014/main" id="{0DF23734-7686-7BBC-DE87-13588BB5F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964" y="2328939"/>
            <a:ext cx="262151" cy="268247"/>
          </a:xfrm>
          <a:prstGeom prst="rect">
            <a:avLst/>
          </a:prstGeom>
        </p:spPr>
      </p:pic>
      <p:pic>
        <p:nvPicPr>
          <p:cNvPr id="205" name="図 204">
            <a:extLst>
              <a:ext uri="{FF2B5EF4-FFF2-40B4-BE49-F238E27FC236}">
                <a16:creationId xmlns:a16="http://schemas.microsoft.com/office/drawing/2014/main" id="{BF7E385C-9B70-16C7-09AB-16449ECAC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723" y="2056548"/>
            <a:ext cx="292633" cy="286537"/>
          </a:xfrm>
          <a:prstGeom prst="rect">
            <a:avLst/>
          </a:prstGeom>
        </p:spPr>
      </p:pic>
      <p:pic>
        <p:nvPicPr>
          <p:cNvPr id="206" name="図 205">
            <a:extLst>
              <a:ext uri="{FF2B5EF4-FFF2-40B4-BE49-F238E27FC236}">
                <a16:creationId xmlns:a16="http://schemas.microsoft.com/office/drawing/2014/main" id="{D5FE488E-36F3-C6B0-EAC8-CD8A5D19F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156" y="2338441"/>
            <a:ext cx="262151" cy="268247"/>
          </a:xfrm>
          <a:prstGeom prst="rect">
            <a:avLst/>
          </a:prstGeom>
        </p:spPr>
      </p:pic>
      <p:pic>
        <p:nvPicPr>
          <p:cNvPr id="207" name="図 206">
            <a:extLst>
              <a:ext uri="{FF2B5EF4-FFF2-40B4-BE49-F238E27FC236}">
                <a16:creationId xmlns:a16="http://schemas.microsoft.com/office/drawing/2014/main" id="{89B1B8F1-C0F0-B7C5-B53A-622E86F92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915" y="2066050"/>
            <a:ext cx="292633" cy="286537"/>
          </a:xfrm>
          <a:prstGeom prst="rect">
            <a:avLst/>
          </a:prstGeom>
        </p:spPr>
      </p:pic>
      <p:pic>
        <p:nvPicPr>
          <p:cNvPr id="208" name="図 207">
            <a:extLst>
              <a:ext uri="{FF2B5EF4-FFF2-40B4-BE49-F238E27FC236}">
                <a16:creationId xmlns:a16="http://schemas.microsoft.com/office/drawing/2014/main" id="{BB733E75-261D-C8E5-F9C8-856C3049C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612" y="2338441"/>
            <a:ext cx="262151" cy="268247"/>
          </a:xfrm>
          <a:prstGeom prst="rect">
            <a:avLst/>
          </a:prstGeom>
        </p:spPr>
      </p:pic>
      <p:pic>
        <p:nvPicPr>
          <p:cNvPr id="209" name="図 208">
            <a:extLst>
              <a:ext uri="{FF2B5EF4-FFF2-40B4-BE49-F238E27FC236}">
                <a16:creationId xmlns:a16="http://schemas.microsoft.com/office/drawing/2014/main" id="{4B6D04E6-5B0A-B9CB-69DA-F27E4F4A0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371" y="2066050"/>
            <a:ext cx="292633" cy="286537"/>
          </a:xfrm>
          <a:prstGeom prst="rect">
            <a:avLst/>
          </a:prstGeom>
        </p:spPr>
      </p:pic>
      <p:pic>
        <p:nvPicPr>
          <p:cNvPr id="210" name="図 209">
            <a:extLst>
              <a:ext uri="{FF2B5EF4-FFF2-40B4-BE49-F238E27FC236}">
                <a16:creationId xmlns:a16="http://schemas.microsoft.com/office/drawing/2014/main" id="{DCBD6E13-E51A-7F8F-D816-E7CC400FB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068" y="2338441"/>
            <a:ext cx="262151" cy="268247"/>
          </a:xfrm>
          <a:prstGeom prst="rect">
            <a:avLst/>
          </a:prstGeom>
        </p:spPr>
      </p:pic>
      <p:pic>
        <p:nvPicPr>
          <p:cNvPr id="211" name="図 210">
            <a:extLst>
              <a:ext uri="{FF2B5EF4-FFF2-40B4-BE49-F238E27FC236}">
                <a16:creationId xmlns:a16="http://schemas.microsoft.com/office/drawing/2014/main" id="{DF49F536-765F-944C-AD7C-194131E8F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827" y="2066050"/>
            <a:ext cx="292633" cy="286537"/>
          </a:xfrm>
          <a:prstGeom prst="rect">
            <a:avLst/>
          </a:prstGeom>
        </p:spPr>
      </p:pic>
      <p:pic>
        <p:nvPicPr>
          <p:cNvPr id="212" name="図 211">
            <a:extLst>
              <a:ext uri="{FF2B5EF4-FFF2-40B4-BE49-F238E27FC236}">
                <a16:creationId xmlns:a16="http://schemas.microsoft.com/office/drawing/2014/main" id="{7BBCAE98-5A37-8ABE-2A1E-B8C728BF6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524" y="2338441"/>
            <a:ext cx="262151" cy="268247"/>
          </a:xfrm>
          <a:prstGeom prst="rect">
            <a:avLst/>
          </a:prstGeom>
        </p:spPr>
      </p:pic>
      <p:pic>
        <p:nvPicPr>
          <p:cNvPr id="213" name="図 212">
            <a:extLst>
              <a:ext uri="{FF2B5EF4-FFF2-40B4-BE49-F238E27FC236}">
                <a16:creationId xmlns:a16="http://schemas.microsoft.com/office/drawing/2014/main" id="{EBAA579D-D53F-B827-1AF4-DE8254ED1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283" y="2066050"/>
            <a:ext cx="292633" cy="286537"/>
          </a:xfrm>
          <a:prstGeom prst="rect">
            <a:avLst/>
          </a:prstGeom>
        </p:spPr>
      </p:pic>
      <p:pic>
        <p:nvPicPr>
          <p:cNvPr id="214" name="図 213">
            <a:extLst>
              <a:ext uri="{FF2B5EF4-FFF2-40B4-BE49-F238E27FC236}">
                <a16:creationId xmlns:a16="http://schemas.microsoft.com/office/drawing/2014/main" id="{A27C284A-02DB-4D69-4604-91F90BB37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979" y="2338441"/>
            <a:ext cx="262151" cy="268247"/>
          </a:xfrm>
          <a:prstGeom prst="rect">
            <a:avLst/>
          </a:prstGeom>
        </p:spPr>
      </p:pic>
      <p:pic>
        <p:nvPicPr>
          <p:cNvPr id="215" name="図 214">
            <a:extLst>
              <a:ext uri="{FF2B5EF4-FFF2-40B4-BE49-F238E27FC236}">
                <a16:creationId xmlns:a16="http://schemas.microsoft.com/office/drawing/2014/main" id="{6F65499E-0D86-4A27-D762-38D686E8D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738" y="2066050"/>
            <a:ext cx="292633" cy="286537"/>
          </a:xfrm>
          <a:prstGeom prst="rect">
            <a:avLst/>
          </a:prstGeom>
        </p:spPr>
      </p:pic>
      <p:pic>
        <p:nvPicPr>
          <p:cNvPr id="195" name="図 194">
            <a:extLst>
              <a:ext uri="{FF2B5EF4-FFF2-40B4-BE49-F238E27FC236}">
                <a16:creationId xmlns:a16="http://schemas.microsoft.com/office/drawing/2014/main" id="{E9F9952B-DAF2-1850-7A5B-DEEE9E0372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00344" y="1822612"/>
            <a:ext cx="951058" cy="816935"/>
          </a:xfrm>
          <a:prstGeom prst="rect">
            <a:avLst/>
          </a:prstGeom>
        </p:spPr>
      </p:pic>
      <p:pic>
        <p:nvPicPr>
          <p:cNvPr id="252" name="図 251">
            <a:extLst>
              <a:ext uri="{FF2B5EF4-FFF2-40B4-BE49-F238E27FC236}">
                <a16:creationId xmlns:a16="http://schemas.microsoft.com/office/drawing/2014/main" id="{315B3E90-D733-09E2-E94D-F8F4366F5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8" y="4596905"/>
            <a:ext cx="262151" cy="268247"/>
          </a:xfrm>
          <a:prstGeom prst="rect">
            <a:avLst/>
          </a:prstGeom>
        </p:spPr>
      </p:pic>
      <p:pic>
        <p:nvPicPr>
          <p:cNvPr id="253" name="図 252">
            <a:extLst>
              <a:ext uri="{FF2B5EF4-FFF2-40B4-BE49-F238E27FC236}">
                <a16:creationId xmlns:a16="http://schemas.microsoft.com/office/drawing/2014/main" id="{AE143131-7EF2-EF5F-36BF-7E16D46DA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" y="4324514"/>
            <a:ext cx="292633" cy="286537"/>
          </a:xfrm>
          <a:prstGeom prst="rect">
            <a:avLst/>
          </a:prstGeom>
        </p:spPr>
      </p:pic>
      <p:pic>
        <p:nvPicPr>
          <p:cNvPr id="254" name="図 253">
            <a:extLst>
              <a:ext uri="{FF2B5EF4-FFF2-40B4-BE49-F238E27FC236}">
                <a16:creationId xmlns:a16="http://schemas.microsoft.com/office/drawing/2014/main" id="{F5D623F5-586C-4A94-1718-80F38A94B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24" y="4596905"/>
            <a:ext cx="262151" cy="268247"/>
          </a:xfrm>
          <a:prstGeom prst="rect">
            <a:avLst/>
          </a:prstGeom>
        </p:spPr>
      </p:pic>
      <p:pic>
        <p:nvPicPr>
          <p:cNvPr id="255" name="図 254">
            <a:extLst>
              <a:ext uri="{FF2B5EF4-FFF2-40B4-BE49-F238E27FC236}">
                <a16:creationId xmlns:a16="http://schemas.microsoft.com/office/drawing/2014/main" id="{17BCA6BA-85DA-5178-A1D2-9983C30FB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83" y="4324514"/>
            <a:ext cx="292633" cy="286537"/>
          </a:xfrm>
          <a:prstGeom prst="rect">
            <a:avLst/>
          </a:prstGeom>
        </p:spPr>
      </p:pic>
      <p:pic>
        <p:nvPicPr>
          <p:cNvPr id="512" name="図 511">
            <a:extLst>
              <a:ext uri="{FF2B5EF4-FFF2-40B4-BE49-F238E27FC236}">
                <a16:creationId xmlns:a16="http://schemas.microsoft.com/office/drawing/2014/main" id="{DAD682F3-6D0C-6D69-FE69-330158C33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80" y="4596905"/>
            <a:ext cx="262151" cy="268247"/>
          </a:xfrm>
          <a:prstGeom prst="rect">
            <a:avLst/>
          </a:prstGeom>
        </p:spPr>
      </p:pic>
      <p:pic>
        <p:nvPicPr>
          <p:cNvPr id="513" name="図 512">
            <a:extLst>
              <a:ext uri="{FF2B5EF4-FFF2-40B4-BE49-F238E27FC236}">
                <a16:creationId xmlns:a16="http://schemas.microsoft.com/office/drawing/2014/main" id="{0209736D-BCF0-2AFE-844F-A47A006A8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39" y="4324514"/>
            <a:ext cx="292633" cy="286537"/>
          </a:xfrm>
          <a:prstGeom prst="rect">
            <a:avLst/>
          </a:prstGeom>
        </p:spPr>
      </p:pic>
      <p:pic>
        <p:nvPicPr>
          <p:cNvPr id="514" name="図 513">
            <a:extLst>
              <a:ext uri="{FF2B5EF4-FFF2-40B4-BE49-F238E27FC236}">
                <a16:creationId xmlns:a16="http://schemas.microsoft.com/office/drawing/2014/main" id="{887FD78A-0579-13F7-429F-0A4AEE9C2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36" y="4596905"/>
            <a:ext cx="262151" cy="268247"/>
          </a:xfrm>
          <a:prstGeom prst="rect">
            <a:avLst/>
          </a:prstGeom>
        </p:spPr>
      </p:pic>
      <p:pic>
        <p:nvPicPr>
          <p:cNvPr id="515" name="図 514">
            <a:extLst>
              <a:ext uri="{FF2B5EF4-FFF2-40B4-BE49-F238E27FC236}">
                <a16:creationId xmlns:a16="http://schemas.microsoft.com/office/drawing/2014/main" id="{602244FE-9BBA-4243-9C1B-7CB3FDF28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95" y="4324514"/>
            <a:ext cx="292633" cy="286537"/>
          </a:xfrm>
          <a:prstGeom prst="rect">
            <a:avLst/>
          </a:prstGeom>
        </p:spPr>
      </p:pic>
      <p:pic>
        <p:nvPicPr>
          <p:cNvPr id="516" name="図 515">
            <a:extLst>
              <a:ext uri="{FF2B5EF4-FFF2-40B4-BE49-F238E27FC236}">
                <a16:creationId xmlns:a16="http://schemas.microsoft.com/office/drawing/2014/main" id="{44C0F23D-AC68-BB83-0B3D-751005D3C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91" y="4596905"/>
            <a:ext cx="262151" cy="268247"/>
          </a:xfrm>
          <a:prstGeom prst="rect">
            <a:avLst/>
          </a:prstGeom>
        </p:spPr>
      </p:pic>
      <p:pic>
        <p:nvPicPr>
          <p:cNvPr id="517" name="図 516">
            <a:extLst>
              <a:ext uri="{FF2B5EF4-FFF2-40B4-BE49-F238E27FC236}">
                <a16:creationId xmlns:a16="http://schemas.microsoft.com/office/drawing/2014/main" id="{62C276F9-E9D0-B93D-4732-4FABBECC3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50" y="4324514"/>
            <a:ext cx="292633" cy="286537"/>
          </a:xfrm>
          <a:prstGeom prst="rect">
            <a:avLst/>
          </a:prstGeom>
        </p:spPr>
      </p:pic>
      <p:pic>
        <p:nvPicPr>
          <p:cNvPr id="518" name="図 517">
            <a:extLst>
              <a:ext uri="{FF2B5EF4-FFF2-40B4-BE49-F238E27FC236}">
                <a16:creationId xmlns:a16="http://schemas.microsoft.com/office/drawing/2014/main" id="{DE01AB08-452C-20C1-F47D-282235963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62" y="4593336"/>
            <a:ext cx="262151" cy="268247"/>
          </a:xfrm>
          <a:prstGeom prst="rect">
            <a:avLst/>
          </a:prstGeom>
        </p:spPr>
      </p:pic>
      <p:pic>
        <p:nvPicPr>
          <p:cNvPr id="519" name="図 518">
            <a:extLst>
              <a:ext uri="{FF2B5EF4-FFF2-40B4-BE49-F238E27FC236}">
                <a16:creationId xmlns:a16="http://schemas.microsoft.com/office/drawing/2014/main" id="{85C95E5D-CFE5-E865-478C-6E509291F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021" y="4320945"/>
            <a:ext cx="292633" cy="28653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2FB92E46-9B0E-9A30-9499-520B9D63AC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8177" y="5050944"/>
            <a:ext cx="384653" cy="3816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0952483-70A8-0F45-7513-7F6C3A4079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51817" y="-274318"/>
            <a:ext cx="445047" cy="93886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C966033-3A6F-F8C9-45FB-C8A61FE0F5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45518" y="3986923"/>
            <a:ext cx="384653" cy="3816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D2AE779-AF87-98CE-CD22-72AB04FBD1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45518" y="2898277"/>
            <a:ext cx="384653" cy="3816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54DDA4B-39F4-4ABD-0B55-A14B18D2DF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542" y="1447453"/>
            <a:ext cx="384653" cy="3816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F13DB97F-11AC-C830-3886-734FAE7B8D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386" y="2145993"/>
            <a:ext cx="384653" cy="3816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A6FCD739-F4B6-F10E-330E-03069B0774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8309" y="2898277"/>
            <a:ext cx="384653" cy="38160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EF479DBD-5B07-929F-5FCD-E4724FD392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5156" y="2917522"/>
            <a:ext cx="384653" cy="3816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F9D70693-B4F6-E3FC-098F-54897BAFAE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8476" y="3959185"/>
            <a:ext cx="384653" cy="381600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FC99FF9C-58FD-7552-589E-E0C0C3EBDA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8059" y="5025699"/>
            <a:ext cx="384653" cy="381600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A49ABCA-5D31-C141-8666-D095A45629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4906" y="5044944"/>
            <a:ext cx="384653" cy="381600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990FF65B-74A2-385F-9BA8-BBB237DEFC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0892" y="5057772"/>
            <a:ext cx="384653" cy="381600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7D693D77-FA75-DA4B-0452-82E647BEA9D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47230" y="4629244"/>
            <a:ext cx="658425" cy="944962"/>
          </a:xfrm>
          <a:prstGeom prst="rect">
            <a:avLst/>
          </a:prstGeom>
        </p:spPr>
      </p:pic>
      <p:pic>
        <p:nvPicPr>
          <p:cNvPr id="162" name="図 161">
            <a:extLst>
              <a:ext uri="{FF2B5EF4-FFF2-40B4-BE49-F238E27FC236}">
                <a16:creationId xmlns:a16="http://schemas.microsoft.com/office/drawing/2014/main" id="{20201D7E-B70D-1A3F-130D-3DE6BE0AA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570" y="5331047"/>
            <a:ext cx="292633" cy="304826"/>
          </a:xfrm>
          <a:prstGeom prst="rect">
            <a:avLst/>
          </a:prstGeom>
        </p:spPr>
      </p:pic>
      <p:pic>
        <p:nvPicPr>
          <p:cNvPr id="163" name="図 162">
            <a:extLst>
              <a:ext uri="{FF2B5EF4-FFF2-40B4-BE49-F238E27FC236}">
                <a16:creationId xmlns:a16="http://schemas.microsoft.com/office/drawing/2014/main" id="{1A74B18F-5D39-BDAF-96A1-ED4E5665A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570" y="5446645"/>
            <a:ext cx="292633" cy="304826"/>
          </a:xfrm>
          <a:prstGeom prst="rect">
            <a:avLst/>
          </a:prstGeom>
        </p:spPr>
      </p:pic>
      <p:pic>
        <p:nvPicPr>
          <p:cNvPr id="164" name="図 163">
            <a:extLst>
              <a:ext uri="{FF2B5EF4-FFF2-40B4-BE49-F238E27FC236}">
                <a16:creationId xmlns:a16="http://schemas.microsoft.com/office/drawing/2014/main" id="{D10D34BB-5509-987A-2EFD-B99C365D0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570" y="5684163"/>
            <a:ext cx="292633" cy="304826"/>
          </a:xfrm>
          <a:prstGeom prst="rect">
            <a:avLst/>
          </a:prstGeom>
        </p:spPr>
      </p:pic>
      <p:pic>
        <p:nvPicPr>
          <p:cNvPr id="166" name="図 165">
            <a:extLst>
              <a:ext uri="{FF2B5EF4-FFF2-40B4-BE49-F238E27FC236}">
                <a16:creationId xmlns:a16="http://schemas.microsoft.com/office/drawing/2014/main" id="{8FEEFAB6-4DDA-E2E6-7EDA-3B9AC3FF8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091" y="5912923"/>
            <a:ext cx="292633" cy="304826"/>
          </a:xfrm>
          <a:prstGeom prst="rect">
            <a:avLst/>
          </a:prstGeom>
        </p:spPr>
      </p:pic>
      <p:pic>
        <p:nvPicPr>
          <p:cNvPr id="167" name="図 166">
            <a:extLst>
              <a:ext uri="{FF2B5EF4-FFF2-40B4-BE49-F238E27FC236}">
                <a16:creationId xmlns:a16="http://schemas.microsoft.com/office/drawing/2014/main" id="{DB9AFA76-A6B0-7A8D-596C-546F91F4E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422" y="6074874"/>
            <a:ext cx="292633" cy="304826"/>
          </a:xfrm>
          <a:prstGeom prst="rect">
            <a:avLst/>
          </a:prstGeom>
        </p:spPr>
      </p:pic>
      <p:pic>
        <p:nvPicPr>
          <p:cNvPr id="168" name="図 167">
            <a:extLst>
              <a:ext uri="{FF2B5EF4-FFF2-40B4-BE49-F238E27FC236}">
                <a16:creationId xmlns:a16="http://schemas.microsoft.com/office/drawing/2014/main" id="{77C221A3-B7C8-215A-670D-5B1703D63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422" y="6312392"/>
            <a:ext cx="292633" cy="304826"/>
          </a:xfrm>
          <a:prstGeom prst="rect">
            <a:avLst/>
          </a:prstGeom>
        </p:spPr>
      </p:pic>
      <p:pic>
        <p:nvPicPr>
          <p:cNvPr id="169" name="図 168">
            <a:extLst>
              <a:ext uri="{FF2B5EF4-FFF2-40B4-BE49-F238E27FC236}">
                <a16:creationId xmlns:a16="http://schemas.microsoft.com/office/drawing/2014/main" id="{2913E324-F935-E308-D166-EAA230A9F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422" y="6549910"/>
            <a:ext cx="292633" cy="304826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9BE661C1-27B2-6E44-FF8F-6537A5D51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995" y="4303508"/>
            <a:ext cx="292633" cy="304826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D9612DC1-B9F6-1DEE-C0AF-EF2D23553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995" y="4523058"/>
            <a:ext cx="292633" cy="304826"/>
          </a:xfrm>
          <a:prstGeom prst="rect">
            <a:avLst/>
          </a:prstGeom>
        </p:spPr>
      </p:pic>
      <p:pic>
        <p:nvPicPr>
          <p:cNvPr id="528" name="図 527">
            <a:extLst>
              <a:ext uri="{FF2B5EF4-FFF2-40B4-BE49-F238E27FC236}">
                <a16:creationId xmlns:a16="http://schemas.microsoft.com/office/drawing/2014/main" id="{120B6346-C8BF-7630-1ABF-79B4FD2B7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220" y="5460107"/>
            <a:ext cx="262151" cy="268247"/>
          </a:xfrm>
          <a:prstGeom prst="rect">
            <a:avLst/>
          </a:prstGeom>
        </p:spPr>
      </p:pic>
      <p:pic>
        <p:nvPicPr>
          <p:cNvPr id="525" name="図 524">
            <a:extLst>
              <a:ext uri="{FF2B5EF4-FFF2-40B4-BE49-F238E27FC236}">
                <a16:creationId xmlns:a16="http://schemas.microsoft.com/office/drawing/2014/main" id="{3648AA1C-1E7C-DA65-AD08-9C552AF16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995" y="4702273"/>
            <a:ext cx="292633" cy="304826"/>
          </a:xfrm>
          <a:prstGeom prst="rect">
            <a:avLst/>
          </a:prstGeom>
        </p:spPr>
      </p:pic>
      <p:pic>
        <p:nvPicPr>
          <p:cNvPr id="526" name="図 525">
            <a:extLst>
              <a:ext uri="{FF2B5EF4-FFF2-40B4-BE49-F238E27FC236}">
                <a16:creationId xmlns:a16="http://schemas.microsoft.com/office/drawing/2014/main" id="{5BF6D598-3040-03F1-AA0D-0D49C456F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995" y="4939791"/>
            <a:ext cx="292633" cy="304826"/>
          </a:xfrm>
          <a:prstGeom prst="rect">
            <a:avLst/>
          </a:prstGeom>
        </p:spPr>
      </p:pic>
      <p:pic>
        <p:nvPicPr>
          <p:cNvPr id="527" name="図 526">
            <a:extLst>
              <a:ext uri="{FF2B5EF4-FFF2-40B4-BE49-F238E27FC236}">
                <a16:creationId xmlns:a16="http://schemas.microsoft.com/office/drawing/2014/main" id="{3CCDA70A-A5AA-EAF5-090A-ACDEB0D4E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995" y="5177309"/>
            <a:ext cx="292633" cy="304826"/>
          </a:xfrm>
          <a:prstGeom prst="rect">
            <a:avLst/>
          </a:prstGeom>
        </p:spPr>
      </p:pic>
      <p:pic>
        <p:nvPicPr>
          <p:cNvPr id="524" name="図 523">
            <a:extLst>
              <a:ext uri="{FF2B5EF4-FFF2-40B4-BE49-F238E27FC236}">
                <a16:creationId xmlns:a16="http://schemas.microsoft.com/office/drawing/2014/main" id="{A8D61988-B084-C329-4088-2F876143E34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8082" y="5354031"/>
            <a:ext cx="658425" cy="944962"/>
          </a:xfrm>
          <a:prstGeom prst="rect">
            <a:avLst/>
          </a:prstGeom>
        </p:spPr>
      </p:pic>
      <p:pic>
        <p:nvPicPr>
          <p:cNvPr id="529" name="図 528">
            <a:extLst>
              <a:ext uri="{FF2B5EF4-FFF2-40B4-BE49-F238E27FC236}">
                <a16:creationId xmlns:a16="http://schemas.microsoft.com/office/drawing/2014/main" id="{DBEA7931-1BA1-C943-AF81-9B4DCE680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466" y="6078138"/>
            <a:ext cx="292633" cy="304826"/>
          </a:xfrm>
          <a:prstGeom prst="rect">
            <a:avLst/>
          </a:prstGeom>
        </p:spPr>
      </p:pic>
      <p:pic>
        <p:nvPicPr>
          <p:cNvPr id="530" name="図 529">
            <a:extLst>
              <a:ext uri="{FF2B5EF4-FFF2-40B4-BE49-F238E27FC236}">
                <a16:creationId xmlns:a16="http://schemas.microsoft.com/office/drawing/2014/main" id="{2FF65840-3167-AFCB-A42E-824D3A7E3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466" y="6315656"/>
            <a:ext cx="292633" cy="304826"/>
          </a:xfrm>
          <a:prstGeom prst="rect">
            <a:avLst/>
          </a:prstGeom>
        </p:spPr>
      </p:pic>
      <p:pic>
        <p:nvPicPr>
          <p:cNvPr id="531" name="図 530">
            <a:extLst>
              <a:ext uri="{FF2B5EF4-FFF2-40B4-BE49-F238E27FC236}">
                <a16:creationId xmlns:a16="http://schemas.microsoft.com/office/drawing/2014/main" id="{F234A5CE-0FEB-6C9B-5C5B-A4E6C9F68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466" y="6553174"/>
            <a:ext cx="292633" cy="304826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B3D34E87-2A88-F887-12A5-102B69C413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9125" y="6152949"/>
            <a:ext cx="381600" cy="381600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06FDC5FB-6885-62A4-4B64-834458156E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291" y="6149706"/>
            <a:ext cx="381600" cy="381600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DC440161-C58F-81E6-9FDD-E80CF2C637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7515" y="6143054"/>
            <a:ext cx="381600" cy="381600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2BBBEB52-F7A9-AFF4-0D74-2FA23DA338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5200" y="6164036"/>
            <a:ext cx="381600" cy="381600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90EB02F5-F5F1-B7C9-CC5D-BB464158FD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3538" y="2894711"/>
            <a:ext cx="384653" cy="381600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8022C2D2-E1A8-EFA2-51B9-FBB8D40C76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3288" y="5022133"/>
            <a:ext cx="384653" cy="381600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CF2B31BE-9B2D-CF91-916A-40A40ECE2B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5593" y="3975836"/>
            <a:ext cx="381600" cy="381600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6FDEC9F0-E9D4-590F-DA40-6283828B60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1668" y="3986923"/>
            <a:ext cx="381600" cy="381600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D09C6F0E-6C9D-37CF-FAC8-B3A8389FC0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4195" y="2873363"/>
            <a:ext cx="381600" cy="381600"/>
          </a:xfrm>
          <a:prstGeom prst="rect">
            <a:avLst/>
          </a:prstGeom>
        </p:spPr>
      </p:pic>
      <p:pic>
        <p:nvPicPr>
          <p:cNvPr id="448" name="図 447">
            <a:extLst>
              <a:ext uri="{FF2B5EF4-FFF2-40B4-BE49-F238E27FC236}">
                <a16:creationId xmlns:a16="http://schemas.microsoft.com/office/drawing/2014/main" id="{6E6202DE-0917-A03D-2577-F97D372B80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9444" y="3986923"/>
            <a:ext cx="381600" cy="381600"/>
          </a:xfrm>
          <a:prstGeom prst="rect">
            <a:avLst/>
          </a:prstGeom>
        </p:spPr>
      </p:pic>
      <p:pic>
        <p:nvPicPr>
          <p:cNvPr id="449" name="図 448">
            <a:extLst>
              <a:ext uri="{FF2B5EF4-FFF2-40B4-BE49-F238E27FC236}">
                <a16:creationId xmlns:a16="http://schemas.microsoft.com/office/drawing/2014/main" id="{ED6A2BA9-D640-BC44-FC1A-9FBBAB8EC5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3" y="4997003"/>
            <a:ext cx="381600" cy="381600"/>
          </a:xfrm>
          <a:prstGeom prst="rect">
            <a:avLst/>
          </a:prstGeom>
        </p:spPr>
      </p:pic>
      <p:pic>
        <p:nvPicPr>
          <p:cNvPr id="450" name="図 449">
            <a:extLst>
              <a:ext uri="{FF2B5EF4-FFF2-40B4-BE49-F238E27FC236}">
                <a16:creationId xmlns:a16="http://schemas.microsoft.com/office/drawing/2014/main" id="{82E01C55-35E9-5CD9-8BF0-44F9263393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3" y="5754115"/>
            <a:ext cx="381600" cy="381600"/>
          </a:xfrm>
          <a:prstGeom prst="rect">
            <a:avLst/>
          </a:prstGeom>
        </p:spPr>
      </p:pic>
      <p:pic>
        <p:nvPicPr>
          <p:cNvPr id="452" name="図 451">
            <a:extLst>
              <a:ext uri="{FF2B5EF4-FFF2-40B4-BE49-F238E27FC236}">
                <a16:creationId xmlns:a16="http://schemas.microsoft.com/office/drawing/2014/main" id="{B268220F-77AE-1768-3D95-E8E02066FC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0435" y="2164768"/>
            <a:ext cx="381600" cy="381600"/>
          </a:xfrm>
          <a:prstGeom prst="rect">
            <a:avLst/>
          </a:prstGeom>
        </p:spPr>
      </p:pic>
      <p:pic>
        <p:nvPicPr>
          <p:cNvPr id="453" name="図 452">
            <a:extLst>
              <a:ext uri="{FF2B5EF4-FFF2-40B4-BE49-F238E27FC236}">
                <a16:creationId xmlns:a16="http://schemas.microsoft.com/office/drawing/2014/main" id="{E292728A-D760-68C1-C22B-75C346DCBD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386" y="3599868"/>
            <a:ext cx="384653" cy="381600"/>
          </a:xfrm>
          <a:prstGeom prst="rect">
            <a:avLst/>
          </a:prstGeom>
        </p:spPr>
      </p:pic>
      <p:pic>
        <p:nvPicPr>
          <p:cNvPr id="454" name="図 453">
            <a:extLst>
              <a:ext uri="{FF2B5EF4-FFF2-40B4-BE49-F238E27FC236}">
                <a16:creationId xmlns:a16="http://schemas.microsoft.com/office/drawing/2014/main" id="{5EC24F6E-483E-6E02-F214-3BB7904102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341" y="3605323"/>
            <a:ext cx="384653" cy="381600"/>
          </a:xfrm>
          <a:prstGeom prst="rect">
            <a:avLst/>
          </a:prstGeom>
        </p:spPr>
      </p:pic>
      <p:pic>
        <p:nvPicPr>
          <p:cNvPr id="455" name="図 454">
            <a:extLst>
              <a:ext uri="{FF2B5EF4-FFF2-40B4-BE49-F238E27FC236}">
                <a16:creationId xmlns:a16="http://schemas.microsoft.com/office/drawing/2014/main" id="{FAAF268E-F577-07A0-9716-F87414B55A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9543" y="3609989"/>
            <a:ext cx="384653" cy="381600"/>
          </a:xfrm>
          <a:prstGeom prst="rect">
            <a:avLst/>
          </a:prstGeom>
        </p:spPr>
      </p:pic>
      <p:pic>
        <p:nvPicPr>
          <p:cNvPr id="456" name="図 455">
            <a:extLst>
              <a:ext uri="{FF2B5EF4-FFF2-40B4-BE49-F238E27FC236}">
                <a16:creationId xmlns:a16="http://schemas.microsoft.com/office/drawing/2014/main" id="{BE4FECBF-02E4-FC54-46B5-4CF102F690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5469" y="2873363"/>
            <a:ext cx="384653" cy="381600"/>
          </a:xfrm>
          <a:prstGeom prst="rect">
            <a:avLst/>
          </a:prstGeom>
        </p:spPr>
      </p:pic>
      <p:pic>
        <p:nvPicPr>
          <p:cNvPr id="457" name="図 456">
            <a:extLst>
              <a:ext uri="{FF2B5EF4-FFF2-40B4-BE49-F238E27FC236}">
                <a16:creationId xmlns:a16="http://schemas.microsoft.com/office/drawing/2014/main" id="{3E5B5228-864E-00D6-7C43-55E5167A7D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6075" y="3612948"/>
            <a:ext cx="384653" cy="381600"/>
          </a:xfrm>
          <a:prstGeom prst="rect">
            <a:avLst/>
          </a:prstGeom>
        </p:spPr>
      </p:pic>
      <p:pic>
        <p:nvPicPr>
          <p:cNvPr id="459" name="図 458">
            <a:extLst>
              <a:ext uri="{FF2B5EF4-FFF2-40B4-BE49-F238E27FC236}">
                <a16:creationId xmlns:a16="http://schemas.microsoft.com/office/drawing/2014/main" id="{9D23A074-78B3-3503-B47C-B9B4D43127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2250" y="2873363"/>
            <a:ext cx="384653" cy="381600"/>
          </a:xfrm>
          <a:prstGeom prst="rect">
            <a:avLst/>
          </a:prstGeom>
        </p:spPr>
      </p:pic>
      <p:pic>
        <p:nvPicPr>
          <p:cNvPr id="460" name="図 459">
            <a:extLst>
              <a:ext uri="{FF2B5EF4-FFF2-40B4-BE49-F238E27FC236}">
                <a16:creationId xmlns:a16="http://schemas.microsoft.com/office/drawing/2014/main" id="{B297510D-DE58-BDE3-995F-9B261DDB07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8210" y="3651388"/>
            <a:ext cx="381600" cy="381600"/>
          </a:xfrm>
          <a:prstGeom prst="rect">
            <a:avLst/>
          </a:prstGeom>
        </p:spPr>
      </p:pic>
      <p:pic>
        <p:nvPicPr>
          <p:cNvPr id="461" name="図 460">
            <a:extLst>
              <a:ext uri="{FF2B5EF4-FFF2-40B4-BE49-F238E27FC236}">
                <a16:creationId xmlns:a16="http://schemas.microsoft.com/office/drawing/2014/main" id="{7AB37A64-E0EA-950A-B5CC-73711D196F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9543" y="5766287"/>
            <a:ext cx="384653" cy="381600"/>
          </a:xfrm>
          <a:prstGeom prst="rect">
            <a:avLst/>
          </a:prstGeom>
        </p:spPr>
      </p:pic>
      <p:pic>
        <p:nvPicPr>
          <p:cNvPr id="464" name="図 463">
            <a:extLst>
              <a:ext uri="{FF2B5EF4-FFF2-40B4-BE49-F238E27FC236}">
                <a16:creationId xmlns:a16="http://schemas.microsoft.com/office/drawing/2014/main" id="{D7E681CB-E4A3-7DB6-3FAB-A1DEBA6BF1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9543" y="5025020"/>
            <a:ext cx="384653" cy="381600"/>
          </a:xfrm>
          <a:prstGeom prst="rect">
            <a:avLst/>
          </a:prstGeom>
        </p:spPr>
      </p:pic>
      <p:pic>
        <p:nvPicPr>
          <p:cNvPr id="465" name="図 464">
            <a:extLst>
              <a:ext uri="{FF2B5EF4-FFF2-40B4-BE49-F238E27FC236}">
                <a16:creationId xmlns:a16="http://schemas.microsoft.com/office/drawing/2014/main" id="{984DDF4D-5B63-9979-27B4-B4E245E3A4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3560" y="5026437"/>
            <a:ext cx="384653" cy="381600"/>
          </a:xfrm>
          <a:prstGeom prst="rect">
            <a:avLst/>
          </a:prstGeom>
        </p:spPr>
      </p:pic>
      <p:pic>
        <p:nvPicPr>
          <p:cNvPr id="467" name="図 466">
            <a:extLst>
              <a:ext uri="{FF2B5EF4-FFF2-40B4-BE49-F238E27FC236}">
                <a16:creationId xmlns:a16="http://schemas.microsoft.com/office/drawing/2014/main" id="{59272C4D-CBE2-452D-2581-F42D9A48AC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4027" y="5047861"/>
            <a:ext cx="384653" cy="381600"/>
          </a:xfrm>
          <a:prstGeom prst="rect">
            <a:avLst/>
          </a:prstGeom>
        </p:spPr>
      </p:pic>
      <p:pic>
        <p:nvPicPr>
          <p:cNvPr id="469" name="図 468">
            <a:extLst>
              <a:ext uri="{FF2B5EF4-FFF2-40B4-BE49-F238E27FC236}">
                <a16:creationId xmlns:a16="http://schemas.microsoft.com/office/drawing/2014/main" id="{FD66B4FB-1875-77CC-FA23-0FA70D2638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9128" y="5776457"/>
            <a:ext cx="381600" cy="381600"/>
          </a:xfrm>
          <a:prstGeom prst="rect">
            <a:avLst/>
          </a:prstGeom>
        </p:spPr>
      </p:pic>
      <p:pic>
        <p:nvPicPr>
          <p:cNvPr id="471" name="図 470">
            <a:extLst>
              <a:ext uri="{FF2B5EF4-FFF2-40B4-BE49-F238E27FC236}">
                <a16:creationId xmlns:a16="http://schemas.microsoft.com/office/drawing/2014/main" id="{0866CEFF-164E-53B5-F32F-9919593E81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5554" y="5787600"/>
            <a:ext cx="381600" cy="381600"/>
          </a:xfrm>
          <a:prstGeom prst="rect">
            <a:avLst/>
          </a:prstGeom>
        </p:spPr>
      </p:pic>
      <p:pic>
        <p:nvPicPr>
          <p:cNvPr id="472" name="図 471">
            <a:extLst>
              <a:ext uri="{FF2B5EF4-FFF2-40B4-BE49-F238E27FC236}">
                <a16:creationId xmlns:a16="http://schemas.microsoft.com/office/drawing/2014/main" id="{09744437-3F82-D573-0331-4F7BD393A1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3" y="4270442"/>
            <a:ext cx="381600" cy="381600"/>
          </a:xfrm>
          <a:prstGeom prst="rect">
            <a:avLst/>
          </a:prstGeom>
        </p:spPr>
      </p:pic>
      <p:pic>
        <p:nvPicPr>
          <p:cNvPr id="474" name="図 473">
            <a:extLst>
              <a:ext uri="{FF2B5EF4-FFF2-40B4-BE49-F238E27FC236}">
                <a16:creationId xmlns:a16="http://schemas.microsoft.com/office/drawing/2014/main" id="{23EC3754-EF61-86B8-958D-EA93C85FE7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0930" y="723277"/>
            <a:ext cx="384653" cy="381600"/>
          </a:xfrm>
          <a:prstGeom prst="rect">
            <a:avLst/>
          </a:prstGeom>
        </p:spPr>
      </p:pic>
      <p:pic>
        <p:nvPicPr>
          <p:cNvPr id="475" name="図 474">
            <a:extLst>
              <a:ext uri="{FF2B5EF4-FFF2-40B4-BE49-F238E27FC236}">
                <a16:creationId xmlns:a16="http://schemas.microsoft.com/office/drawing/2014/main" id="{AF0430A2-3B7F-5C34-A6B4-A75C9449DD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9306" y="728494"/>
            <a:ext cx="384653" cy="381600"/>
          </a:xfrm>
          <a:prstGeom prst="rect">
            <a:avLst/>
          </a:prstGeom>
        </p:spPr>
      </p:pic>
      <p:pic>
        <p:nvPicPr>
          <p:cNvPr id="478" name="図 477">
            <a:extLst>
              <a:ext uri="{FF2B5EF4-FFF2-40B4-BE49-F238E27FC236}">
                <a16:creationId xmlns:a16="http://schemas.microsoft.com/office/drawing/2014/main" id="{987EAB68-5CE5-AC59-7647-5E5048671D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0818" y="749590"/>
            <a:ext cx="384653" cy="381600"/>
          </a:xfrm>
          <a:prstGeom prst="rect">
            <a:avLst/>
          </a:prstGeom>
        </p:spPr>
      </p:pic>
      <p:pic>
        <p:nvPicPr>
          <p:cNvPr id="479" name="図 478">
            <a:extLst>
              <a:ext uri="{FF2B5EF4-FFF2-40B4-BE49-F238E27FC236}">
                <a16:creationId xmlns:a16="http://schemas.microsoft.com/office/drawing/2014/main" id="{C6B760D7-52CF-A9E5-879F-6B3F31E8E2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7204" y="1460677"/>
            <a:ext cx="381600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7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7960F-FF79-CEF0-DA52-C3BC2EF87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EADB944-479E-B145-3D47-7316087006B2}"/>
              </a:ext>
            </a:extLst>
          </p:cNvPr>
          <p:cNvSpPr/>
          <p:nvPr/>
        </p:nvSpPr>
        <p:spPr>
          <a:xfrm>
            <a:off x="0" y="0"/>
            <a:ext cx="12192000" cy="68496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6" name="図 235">
            <a:extLst>
              <a:ext uri="{FF2B5EF4-FFF2-40B4-BE49-F238E27FC236}">
                <a16:creationId xmlns:a16="http://schemas.microsoft.com/office/drawing/2014/main" id="{B650A178-08F3-FC91-B38B-1AB802A27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741" y="4593934"/>
            <a:ext cx="262151" cy="268247"/>
          </a:xfrm>
          <a:prstGeom prst="rect">
            <a:avLst/>
          </a:prstGeom>
        </p:spPr>
      </p:pic>
      <p:pic>
        <p:nvPicPr>
          <p:cNvPr id="237" name="図 236">
            <a:extLst>
              <a:ext uri="{FF2B5EF4-FFF2-40B4-BE49-F238E27FC236}">
                <a16:creationId xmlns:a16="http://schemas.microsoft.com/office/drawing/2014/main" id="{CB157A23-550D-8566-0198-2FC0F80B2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500" y="4321543"/>
            <a:ext cx="292633" cy="286537"/>
          </a:xfrm>
          <a:prstGeom prst="rect">
            <a:avLst/>
          </a:prstGeom>
        </p:spPr>
      </p:pic>
      <p:pic>
        <p:nvPicPr>
          <p:cNvPr id="240" name="図 239">
            <a:extLst>
              <a:ext uri="{FF2B5EF4-FFF2-40B4-BE49-F238E27FC236}">
                <a16:creationId xmlns:a16="http://schemas.microsoft.com/office/drawing/2014/main" id="{0FC48365-3604-DC33-7891-281D2B3AC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197" y="4593934"/>
            <a:ext cx="262151" cy="268247"/>
          </a:xfrm>
          <a:prstGeom prst="rect">
            <a:avLst/>
          </a:prstGeom>
        </p:spPr>
      </p:pic>
      <p:pic>
        <p:nvPicPr>
          <p:cNvPr id="241" name="図 240">
            <a:extLst>
              <a:ext uri="{FF2B5EF4-FFF2-40B4-BE49-F238E27FC236}">
                <a16:creationId xmlns:a16="http://schemas.microsoft.com/office/drawing/2014/main" id="{DF39F352-1640-BC51-5EF3-2BEA79031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956" y="4321543"/>
            <a:ext cx="292633" cy="286537"/>
          </a:xfrm>
          <a:prstGeom prst="rect">
            <a:avLst/>
          </a:prstGeom>
        </p:spPr>
      </p:pic>
      <p:pic>
        <p:nvPicPr>
          <p:cNvPr id="242" name="図 241">
            <a:extLst>
              <a:ext uri="{FF2B5EF4-FFF2-40B4-BE49-F238E27FC236}">
                <a16:creationId xmlns:a16="http://schemas.microsoft.com/office/drawing/2014/main" id="{BA6FE088-7304-4967-81A7-BDD8FC793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653" y="4593934"/>
            <a:ext cx="262151" cy="268247"/>
          </a:xfrm>
          <a:prstGeom prst="rect">
            <a:avLst/>
          </a:prstGeom>
        </p:spPr>
      </p:pic>
      <p:pic>
        <p:nvPicPr>
          <p:cNvPr id="243" name="図 242">
            <a:extLst>
              <a:ext uri="{FF2B5EF4-FFF2-40B4-BE49-F238E27FC236}">
                <a16:creationId xmlns:a16="http://schemas.microsoft.com/office/drawing/2014/main" id="{E2C0DF71-476A-80BA-F592-E6F920622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412" y="4321543"/>
            <a:ext cx="292633" cy="286537"/>
          </a:xfrm>
          <a:prstGeom prst="rect">
            <a:avLst/>
          </a:prstGeom>
        </p:spPr>
      </p:pic>
      <p:pic>
        <p:nvPicPr>
          <p:cNvPr id="244" name="図 243">
            <a:extLst>
              <a:ext uri="{FF2B5EF4-FFF2-40B4-BE49-F238E27FC236}">
                <a16:creationId xmlns:a16="http://schemas.microsoft.com/office/drawing/2014/main" id="{12EDA8A7-5AAC-F81E-340E-29A06FF29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108" y="4593934"/>
            <a:ext cx="262151" cy="268247"/>
          </a:xfrm>
          <a:prstGeom prst="rect">
            <a:avLst/>
          </a:prstGeom>
        </p:spPr>
      </p:pic>
      <p:pic>
        <p:nvPicPr>
          <p:cNvPr id="245" name="図 244">
            <a:extLst>
              <a:ext uri="{FF2B5EF4-FFF2-40B4-BE49-F238E27FC236}">
                <a16:creationId xmlns:a16="http://schemas.microsoft.com/office/drawing/2014/main" id="{EDA81E51-63C8-8EE6-FF6C-A6D1C51A9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867" y="4321543"/>
            <a:ext cx="292633" cy="286537"/>
          </a:xfrm>
          <a:prstGeom prst="rect">
            <a:avLst/>
          </a:prstGeom>
        </p:spPr>
      </p:pic>
      <p:pic>
        <p:nvPicPr>
          <p:cNvPr id="246" name="図 245">
            <a:extLst>
              <a:ext uri="{FF2B5EF4-FFF2-40B4-BE49-F238E27FC236}">
                <a16:creationId xmlns:a16="http://schemas.microsoft.com/office/drawing/2014/main" id="{0F66A990-D446-8545-56C0-617A552D0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279" y="4590365"/>
            <a:ext cx="262151" cy="268247"/>
          </a:xfrm>
          <a:prstGeom prst="rect">
            <a:avLst/>
          </a:prstGeom>
        </p:spPr>
      </p:pic>
      <p:pic>
        <p:nvPicPr>
          <p:cNvPr id="247" name="図 246">
            <a:extLst>
              <a:ext uri="{FF2B5EF4-FFF2-40B4-BE49-F238E27FC236}">
                <a16:creationId xmlns:a16="http://schemas.microsoft.com/office/drawing/2014/main" id="{8B453EC1-12BB-65D1-97E3-1E0700A95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038" y="4317974"/>
            <a:ext cx="292633" cy="286537"/>
          </a:xfrm>
          <a:prstGeom prst="rect">
            <a:avLst/>
          </a:prstGeom>
        </p:spPr>
      </p:pic>
      <p:pic>
        <p:nvPicPr>
          <p:cNvPr id="248" name="図 247">
            <a:extLst>
              <a:ext uri="{FF2B5EF4-FFF2-40B4-BE49-F238E27FC236}">
                <a16:creationId xmlns:a16="http://schemas.microsoft.com/office/drawing/2014/main" id="{698A6C30-5471-29D6-3AC0-441F74880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735" y="4590365"/>
            <a:ext cx="262151" cy="268247"/>
          </a:xfrm>
          <a:prstGeom prst="rect">
            <a:avLst/>
          </a:prstGeom>
        </p:spPr>
      </p:pic>
      <p:pic>
        <p:nvPicPr>
          <p:cNvPr id="249" name="図 248">
            <a:extLst>
              <a:ext uri="{FF2B5EF4-FFF2-40B4-BE49-F238E27FC236}">
                <a16:creationId xmlns:a16="http://schemas.microsoft.com/office/drawing/2014/main" id="{1342A9F3-EB1D-4D3E-558F-BB263C1EF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494" y="4317974"/>
            <a:ext cx="292633" cy="286537"/>
          </a:xfrm>
          <a:prstGeom prst="rect">
            <a:avLst/>
          </a:prstGeom>
        </p:spPr>
      </p:pic>
      <p:pic>
        <p:nvPicPr>
          <p:cNvPr id="250" name="図 249">
            <a:extLst>
              <a:ext uri="{FF2B5EF4-FFF2-40B4-BE49-F238E27FC236}">
                <a16:creationId xmlns:a16="http://schemas.microsoft.com/office/drawing/2014/main" id="{F47BD6B6-5631-8565-E808-1BBE5BD95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191" y="4590365"/>
            <a:ext cx="262151" cy="268247"/>
          </a:xfrm>
          <a:prstGeom prst="rect">
            <a:avLst/>
          </a:prstGeom>
        </p:spPr>
      </p:pic>
      <p:pic>
        <p:nvPicPr>
          <p:cNvPr id="251" name="図 250">
            <a:extLst>
              <a:ext uri="{FF2B5EF4-FFF2-40B4-BE49-F238E27FC236}">
                <a16:creationId xmlns:a16="http://schemas.microsoft.com/office/drawing/2014/main" id="{E267838A-A608-AC26-3E38-6287A1ED5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950" y="4317974"/>
            <a:ext cx="292633" cy="286537"/>
          </a:xfrm>
          <a:prstGeom prst="rect">
            <a:avLst/>
          </a:prstGeom>
        </p:spPr>
      </p:pic>
      <p:pic>
        <p:nvPicPr>
          <p:cNvPr id="216" name="図 215">
            <a:extLst>
              <a:ext uri="{FF2B5EF4-FFF2-40B4-BE49-F238E27FC236}">
                <a16:creationId xmlns:a16="http://schemas.microsoft.com/office/drawing/2014/main" id="{47A3D5D4-13C9-A25E-C3D9-F07846CC7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819" y="2392"/>
            <a:ext cx="292633" cy="304826"/>
          </a:xfrm>
          <a:prstGeom prst="rect">
            <a:avLst/>
          </a:prstGeom>
        </p:spPr>
      </p:pic>
      <p:pic>
        <p:nvPicPr>
          <p:cNvPr id="217" name="図 216">
            <a:extLst>
              <a:ext uri="{FF2B5EF4-FFF2-40B4-BE49-F238E27FC236}">
                <a16:creationId xmlns:a16="http://schemas.microsoft.com/office/drawing/2014/main" id="{30F2E1C8-120D-6BA0-371E-4DDB9B4A7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819" y="239910"/>
            <a:ext cx="292633" cy="304826"/>
          </a:xfrm>
          <a:prstGeom prst="rect">
            <a:avLst/>
          </a:prstGeom>
        </p:spPr>
      </p:pic>
      <p:pic>
        <p:nvPicPr>
          <p:cNvPr id="218" name="図 217">
            <a:extLst>
              <a:ext uri="{FF2B5EF4-FFF2-40B4-BE49-F238E27FC236}">
                <a16:creationId xmlns:a16="http://schemas.microsoft.com/office/drawing/2014/main" id="{60AFF23B-C3B6-90B2-C691-1420F52BA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819" y="477428"/>
            <a:ext cx="292633" cy="304826"/>
          </a:xfrm>
          <a:prstGeom prst="rect">
            <a:avLst/>
          </a:prstGeom>
        </p:spPr>
      </p:pic>
      <p:pic>
        <p:nvPicPr>
          <p:cNvPr id="219" name="図 218">
            <a:extLst>
              <a:ext uri="{FF2B5EF4-FFF2-40B4-BE49-F238E27FC236}">
                <a16:creationId xmlns:a16="http://schemas.microsoft.com/office/drawing/2014/main" id="{EFB8C952-70C0-55C8-4DFE-A6079DCC7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819" y="714946"/>
            <a:ext cx="292633" cy="304826"/>
          </a:xfrm>
          <a:prstGeom prst="rect">
            <a:avLst/>
          </a:prstGeom>
        </p:spPr>
      </p:pic>
      <p:pic>
        <p:nvPicPr>
          <p:cNvPr id="220" name="図 219">
            <a:extLst>
              <a:ext uri="{FF2B5EF4-FFF2-40B4-BE49-F238E27FC236}">
                <a16:creationId xmlns:a16="http://schemas.microsoft.com/office/drawing/2014/main" id="{51967FA9-8CCE-8CEC-5DC4-6A0C6E2C7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819" y="952464"/>
            <a:ext cx="292633" cy="304826"/>
          </a:xfrm>
          <a:prstGeom prst="rect">
            <a:avLst/>
          </a:prstGeom>
        </p:spPr>
      </p:pic>
      <p:pic>
        <p:nvPicPr>
          <p:cNvPr id="221" name="図 220">
            <a:extLst>
              <a:ext uri="{FF2B5EF4-FFF2-40B4-BE49-F238E27FC236}">
                <a16:creationId xmlns:a16="http://schemas.microsoft.com/office/drawing/2014/main" id="{94FF1ABF-3631-2CEF-22CC-CB9A41A41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819" y="1189982"/>
            <a:ext cx="292633" cy="304826"/>
          </a:xfrm>
          <a:prstGeom prst="rect">
            <a:avLst/>
          </a:prstGeom>
        </p:spPr>
      </p:pic>
      <p:pic>
        <p:nvPicPr>
          <p:cNvPr id="222" name="図 221">
            <a:extLst>
              <a:ext uri="{FF2B5EF4-FFF2-40B4-BE49-F238E27FC236}">
                <a16:creationId xmlns:a16="http://schemas.microsoft.com/office/drawing/2014/main" id="{776480F9-108E-D76C-0EE7-0D1DEFC80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676" y="1413959"/>
            <a:ext cx="292633" cy="304826"/>
          </a:xfrm>
          <a:prstGeom prst="rect">
            <a:avLst/>
          </a:prstGeom>
        </p:spPr>
      </p:pic>
      <p:pic>
        <p:nvPicPr>
          <p:cNvPr id="223" name="図 222">
            <a:extLst>
              <a:ext uri="{FF2B5EF4-FFF2-40B4-BE49-F238E27FC236}">
                <a16:creationId xmlns:a16="http://schemas.microsoft.com/office/drawing/2014/main" id="{7F9496F9-7929-56F9-84B3-700BD59DC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676" y="1651477"/>
            <a:ext cx="292633" cy="304826"/>
          </a:xfrm>
          <a:prstGeom prst="rect">
            <a:avLst/>
          </a:prstGeom>
        </p:spPr>
      </p:pic>
      <p:pic>
        <p:nvPicPr>
          <p:cNvPr id="224" name="図 223">
            <a:extLst>
              <a:ext uri="{FF2B5EF4-FFF2-40B4-BE49-F238E27FC236}">
                <a16:creationId xmlns:a16="http://schemas.microsoft.com/office/drawing/2014/main" id="{3CFE0E98-506D-846A-DE5F-F93C2DEF3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676" y="1888995"/>
            <a:ext cx="292633" cy="304826"/>
          </a:xfrm>
          <a:prstGeom prst="rect">
            <a:avLst/>
          </a:prstGeom>
        </p:spPr>
      </p:pic>
      <p:pic>
        <p:nvPicPr>
          <p:cNvPr id="225" name="図 224">
            <a:extLst>
              <a:ext uri="{FF2B5EF4-FFF2-40B4-BE49-F238E27FC236}">
                <a16:creationId xmlns:a16="http://schemas.microsoft.com/office/drawing/2014/main" id="{5209F644-DF03-9EE4-185B-A4456814F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9115" y="2392"/>
            <a:ext cx="292633" cy="304826"/>
          </a:xfrm>
          <a:prstGeom prst="rect">
            <a:avLst/>
          </a:prstGeom>
        </p:spPr>
      </p:pic>
      <p:pic>
        <p:nvPicPr>
          <p:cNvPr id="226" name="図 225">
            <a:extLst>
              <a:ext uri="{FF2B5EF4-FFF2-40B4-BE49-F238E27FC236}">
                <a16:creationId xmlns:a16="http://schemas.microsoft.com/office/drawing/2014/main" id="{0C4D51C2-184D-6851-9304-7687D1A50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9115" y="239910"/>
            <a:ext cx="292633" cy="304826"/>
          </a:xfrm>
          <a:prstGeom prst="rect">
            <a:avLst/>
          </a:prstGeom>
        </p:spPr>
      </p:pic>
      <p:pic>
        <p:nvPicPr>
          <p:cNvPr id="227" name="図 226">
            <a:extLst>
              <a:ext uri="{FF2B5EF4-FFF2-40B4-BE49-F238E27FC236}">
                <a16:creationId xmlns:a16="http://schemas.microsoft.com/office/drawing/2014/main" id="{A5C4E4A4-AEF2-95AE-9E26-0871657B2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9115" y="477428"/>
            <a:ext cx="292633" cy="304826"/>
          </a:xfrm>
          <a:prstGeom prst="rect">
            <a:avLst/>
          </a:prstGeom>
        </p:spPr>
      </p:pic>
      <p:pic>
        <p:nvPicPr>
          <p:cNvPr id="228" name="図 227">
            <a:extLst>
              <a:ext uri="{FF2B5EF4-FFF2-40B4-BE49-F238E27FC236}">
                <a16:creationId xmlns:a16="http://schemas.microsoft.com/office/drawing/2014/main" id="{A259EBE3-A737-A855-04F3-F43A2BF9A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9115" y="714946"/>
            <a:ext cx="292633" cy="304826"/>
          </a:xfrm>
          <a:prstGeom prst="rect">
            <a:avLst/>
          </a:prstGeom>
        </p:spPr>
      </p:pic>
      <p:pic>
        <p:nvPicPr>
          <p:cNvPr id="229" name="図 228">
            <a:extLst>
              <a:ext uri="{FF2B5EF4-FFF2-40B4-BE49-F238E27FC236}">
                <a16:creationId xmlns:a16="http://schemas.microsoft.com/office/drawing/2014/main" id="{4C074BD6-F1C8-8957-2F99-28793BC61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9115" y="952464"/>
            <a:ext cx="292633" cy="304826"/>
          </a:xfrm>
          <a:prstGeom prst="rect">
            <a:avLst/>
          </a:prstGeom>
        </p:spPr>
      </p:pic>
      <p:pic>
        <p:nvPicPr>
          <p:cNvPr id="230" name="図 229">
            <a:extLst>
              <a:ext uri="{FF2B5EF4-FFF2-40B4-BE49-F238E27FC236}">
                <a16:creationId xmlns:a16="http://schemas.microsoft.com/office/drawing/2014/main" id="{D894A120-009C-0F62-BDB9-7CAC82E59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9115" y="1189982"/>
            <a:ext cx="292633" cy="304826"/>
          </a:xfrm>
          <a:prstGeom prst="rect">
            <a:avLst/>
          </a:prstGeom>
        </p:spPr>
      </p:pic>
      <p:pic>
        <p:nvPicPr>
          <p:cNvPr id="231" name="図 230">
            <a:extLst>
              <a:ext uri="{FF2B5EF4-FFF2-40B4-BE49-F238E27FC236}">
                <a16:creationId xmlns:a16="http://schemas.microsoft.com/office/drawing/2014/main" id="{8748E1FF-7668-809D-A52B-3DDE96BB9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5795" y="1413959"/>
            <a:ext cx="292633" cy="304826"/>
          </a:xfrm>
          <a:prstGeom prst="rect">
            <a:avLst/>
          </a:prstGeom>
        </p:spPr>
      </p:pic>
      <p:pic>
        <p:nvPicPr>
          <p:cNvPr id="232" name="図 231">
            <a:extLst>
              <a:ext uri="{FF2B5EF4-FFF2-40B4-BE49-F238E27FC236}">
                <a16:creationId xmlns:a16="http://schemas.microsoft.com/office/drawing/2014/main" id="{1CC2CF30-B2F7-C63F-CA5C-550175729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5795" y="1651477"/>
            <a:ext cx="292633" cy="304826"/>
          </a:xfrm>
          <a:prstGeom prst="rect">
            <a:avLst/>
          </a:prstGeom>
        </p:spPr>
      </p:pic>
      <p:pic>
        <p:nvPicPr>
          <p:cNvPr id="233" name="図 232">
            <a:extLst>
              <a:ext uri="{FF2B5EF4-FFF2-40B4-BE49-F238E27FC236}">
                <a16:creationId xmlns:a16="http://schemas.microsoft.com/office/drawing/2014/main" id="{B23DA686-78D2-653B-B46F-1111D0165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5795" y="1888995"/>
            <a:ext cx="292633" cy="304826"/>
          </a:xfrm>
          <a:prstGeom prst="rect">
            <a:avLst/>
          </a:prstGeom>
        </p:spPr>
      </p:pic>
      <p:pic>
        <p:nvPicPr>
          <p:cNvPr id="165" name="図 164">
            <a:extLst>
              <a:ext uri="{FF2B5EF4-FFF2-40B4-BE49-F238E27FC236}">
                <a16:creationId xmlns:a16="http://schemas.microsoft.com/office/drawing/2014/main" id="{5D627231-0159-CCC7-5403-CDC1D14E9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708" y="4689833"/>
            <a:ext cx="262151" cy="268247"/>
          </a:xfrm>
          <a:prstGeom prst="rect">
            <a:avLst/>
          </a:prstGeom>
        </p:spPr>
      </p:pic>
      <p:pic>
        <p:nvPicPr>
          <p:cNvPr id="135" name="図 134">
            <a:extLst>
              <a:ext uri="{FF2B5EF4-FFF2-40B4-BE49-F238E27FC236}">
                <a16:creationId xmlns:a16="http://schemas.microsoft.com/office/drawing/2014/main" id="{A6702697-00F3-8EC8-6FD6-8789D0066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53" y="2649275"/>
            <a:ext cx="262151" cy="268247"/>
          </a:xfrm>
          <a:prstGeom prst="rect">
            <a:avLst/>
          </a:prstGeom>
        </p:spPr>
      </p:pic>
      <p:pic>
        <p:nvPicPr>
          <p:cNvPr id="484" name="図 483">
            <a:extLst>
              <a:ext uri="{FF2B5EF4-FFF2-40B4-BE49-F238E27FC236}">
                <a16:creationId xmlns:a16="http://schemas.microsoft.com/office/drawing/2014/main" id="{BF030132-E356-9A6A-6EF8-4740E7A6D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221" y="1722354"/>
            <a:ext cx="262151" cy="268247"/>
          </a:xfrm>
          <a:prstGeom prst="rect">
            <a:avLst/>
          </a:prstGeom>
        </p:spPr>
      </p:pic>
      <p:pic>
        <p:nvPicPr>
          <p:cNvPr id="485" name="図 484">
            <a:extLst>
              <a:ext uri="{FF2B5EF4-FFF2-40B4-BE49-F238E27FC236}">
                <a16:creationId xmlns:a16="http://schemas.microsoft.com/office/drawing/2014/main" id="{B7AC74A4-F80D-FC8B-2FE7-9126EC8CA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80" y="1449963"/>
            <a:ext cx="292633" cy="286537"/>
          </a:xfrm>
          <a:prstGeom prst="rect">
            <a:avLst/>
          </a:prstGeom>
        </p:spPr>
      </p:pic>
      <p:pic>
        <p:nvPicPr>
          <p:cNvPr id="487" name="図 486">
            <a:extLst>
              <a:ext uri="{FF2B5EF4-FFF2-40B4-BE49-F238E27FC236}">
                <a16:creationId xmlns:a16="http://schemas.microsoft.com/office/drawing/2014/main" id="{CC560DA8-9BCD-DCB2-FB5E-491E2AEF2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677" y="1722354"/>
            <a:ext cx="262151" cy="268247"/>
          </a:xfrm>
          <a:prstGeom prst="rect">
            <a:avLst/>
          </a:prstGeom>
        </p:spPr>
      </p:pic>
      <p:pic>
        <p:nvPicPr>
          <p:cNvPr id="488" name="図 487">
            <a:extLst>
              <a:ext uri="{FF2B5EF4-FFF2-40B4-BE49-F238E27FC236}">
                <a16:creationId xmlns:a16="http://schemas.microsoft.com/office/drawing/2014/main" id="{23A2BFBC-A393-BCD8-F8EE-2E7BF32E2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436" y="1449963"/>
            <a:ext cx="292633" cy="286537"/>
          </a:xfrm>
          <a:prstGeom prst="rect">
            <a:avLst/>
          </a:prstGeom>
        </p:spPr>
      </p:pic>
      <p:pic>
        <p:nvPicPr>
          <p:cNvPr id="489" name="図 488">
            <a:extLst>
              <a:ext uri="{FF2B5EF4-FFF2-40B4-BE49-F238E27FC236}">
                <a16:creationId xmlns:a16="http://schemas.microsoft.com/office/drawing/2014/main" id="{4076D31F-DAC1-1CA0-7D59-0B22699F0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133" y="1722354"/>
            <a:ext cx="262151" cy="268247"/>
          </a:xfrm>
          <a:prstGeom prst="rect">
            <a:avLst/>
          </a:prstGeom>
        </p:spPr>
      </p:pic>
      <p:pic>
        <p:nvPicPr>
          <p:cNvPr id="490" name="図 489">
            <a:extLst>
              <a:ext uri="{FF2B5EF4-FFF2-40B4-BE49-F238E27FC236}">
                <a16:creationId xmlns:a16="http://schemas.microsoft.com/office/drawing/2014/main" id="{74170CA3-63F7-2802-133D-EF9C876FF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892" y="1449963"/>
            <a:ext cx="292633" cy="286537"/>
          </a:xfrm>
          <a:prstGeom prst="rect">
            <a:avLst/>
          </a:prstGeom>
        </p:spPr>
      </p:pic>
      <p:pic>
        <p:nvPicPr>
          <p:cNvPr id="492" name="図 491">
            <a:extLst>
              <a:ext uri="{FF2B5EF4-FFF2-40B4-BE49-F238E27FC236}">
                <a16:creationId xmlns:a16="http://schemas.microsoft.com/office/drawing/2014/main" id="{68F99F52-26CE-4A81-9888-4AE619776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589" y="1722354"/>
            <a:ext cx="262151" cy="268247"/>
          </a:xfrm>
          <a:prstGeom prst="rect">
            <a:avLst/>
          </a:prstGeom>
        </p:spPr>
      </p:pic>
      <p:pic>
        <p:nvPicPr>
          <p:cNvPr id="493" name="図 492">
            <a:extLst>
              <a:ext uri="{FF2B5EF4-FFF2-40B4-BE49-F238E27FC236}">
                <a16:creationId xmlns:a16="http://schemas.microsoft.com/office/drawing/2014/main" id="{DE5B8FD3-018D-850E-0C12-8A230ADCF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348" y="1449963"/>
            <a:ext cx="292633" cy="286537"/>
          </a:xfrm>
          <a:prstGeom prst="rect">
            <a:avLst/>
          </a:prstGeom>
        </p:spPr>
      </p:pic>
      <p:pic>
        <p:nvPicPr>
          <p:cNvPr id="494" name="図 493">
            <a:extLst>
              <a:ext uri="{FF2B5EF4-FFF2-40B4-BE49-F238E27FC236}">
                <a16:creationId xmlns:a16="http://schemas.microsoft.com/office/drawing/2014/main" id="{06AE584A-8BA2-3648-5FB5-4D8D255AF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044" y="1722354"/>
            <a:ext cx="262151" cy="268247"/>
          </a:xfrm>
          <a:prstGeom prst="rect">
            <a:avLst/>
          </a:prstGeom>
        </p:spPr>
      </p:pic>
      <p:pic>
        <p:nvPicPr>
          <p:cNvPr id="496" name="図 495">
            <a:extLst>
              <a:ext uri="{FF2B5EF4-FFF2-40B4-BE49-F238E27FC236}">
                <a16:creationId xmlns:a16="http://schemas.microsoft.com/office/drawing/2014/main" id="{42977516-548F-4119-117D-BB441B504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803" y="1449963"/>
            <a:ext cx="292633" cy="286537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7F11A0B-2C1A-4F89-6E26-F553FB081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187" y="3145754"/>
            <a:ext cx="262151" cy="26824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1F18719-57EC-3F9A-82A6-17D493343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367" y="8388"/>
            <a:ext cx="292633" cy="30482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2C3B24C4-C2A8-2AF6-C53B-4214F83D4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46" y="2873363"/>
            <a:ext cx="292633" cy="286537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196B0115-1330-DB67-0CDC-F3931E6CF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3798" y="736413"/>
            <a:ext cx="652329" cy="524301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057E1D89-166B-F278-F2B0-75ABF3DC9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1681" y="741815"/>
            <a:ext cx="652329" cy="524301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92FF809A-17E8-1B5E-43A1-88E8B01F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643" y="3145754"/>
            <a:ext cx="262151" cy="268247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0DA2E51B-F980-42BC-C02C-9989061CF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02" y="2873363"/>
            <a:ext cx="292633" cy="286537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696E5389-416E-6AB7-7ED4-DEE5E882E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99" y="3145754"/>
            <a:ext cx="262151" cy="268247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08F966D4-7F91-1084-41AF-CF362253C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58" y="2873363"/>
            <a:ext cx="292633" cy="286537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CF19E04D-6028-E81F-94E1-5F086BE61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555" y="3145754"/>
            <a:ext cx="262151" cy="268247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6B95071C-9B86-F368-4BCF-E7856756E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314" y="2873363"/>
            <a:ext cx="292633" cy="286537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75FCE490-04A0-F2B1-61AF-874F343B2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010" y="3145754"/>
            <a:ext cx="262151" cy="268247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181A1784-E723-6670-E01D-3C05AA0AC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8" y="3145754"/>
            <a:ext cx="262151" cy="268247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899A9C9C-EE36-49B5-6CD8-2B51C7F30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23" y="2873363"/>
            <a:ext cx="292633" cy="286537"/>
          </a:xfrm>
          <a:prstGeom prst="rect">
            <a:avLst/>
          </a:prstGeom>
        </p:spPr>
      </p:pic>
      <p:pic>
        <p:nvPicPr>
          <p:cNvPr id="458" name="図 457">
            <a:extLst>
              <a:ext uri="{FF2B5EF4-FFF2-40B4-BE49-F238E27FC236}">
                <a16:creationId xmlns:a16="http://schemas.microsoft.com/office/drawing/2014/main" id="{0E6AAEE7-98DB-8D53-837F-C602765F3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367" y="245906"/>
            <a:ext cx="292633" cy="304826"/>
          </a:xfrm>
          <a:prstGeom prst="rect">
            <a:avLst/>
          </a:prstGeom>
        </p:spPr>
      </p:pic>
      <p:pic>
        <p:nvPicPr>
          <p:cNvPr id="462" name="図 461">
            <a:extLst>
              <a:ext uri="{FF2B5EF4-FFF2-40B4-BE49-F238E27FC236}">
                <a16:creationId xmlns:a16="http://schemas.microsoft.com/office/drawing/2014/main" id="{62F201F6-F3CA-4606-E065-2A101CA5D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367" y="483424"/>
            <a:ext cx="292633" cy="304826"/>
          </a:xfrm>
          <a:prstGeom prst="rect">
            <a:avLst/>
          </a:prstGeom>
        </p:spPr>
      </p:pic>
      <p:pic>
        <p:nvPicPr>
          <p:cNvPr id="463" name="図 462">
            <a:extLst>
              <a:ext uri="{FF2B5EF4-FFF2-40B4-BE49-F238E27FC236}">
                <a16:creationId xmlns:a16="http://schemas.microsoft.com/office/drawing/2014/main" id="{F685CBFD-9310-5C93-975A-F39BACB4B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367" y="720942"/>
            <a:ext cx="292633" cy="304826"/>
          </a:xfrm>
          <a:prstGeom prst="rect">
            <a:avLst/>
          </a:prstGeom>
        </p:spPr>
      </p:pic>
      <p:pic>
        <p:nvPicPr>
          <p:cNvPr id="466" name="図 465">
            <a:extLst>
              <a:ext uri="{FF2B5EF4-FFF2-40B4-BE49-F238E27FC236}">
                <a16:creationId xmlns:a16="http://schemas.microsoft.com/office/drawing/2014/main" id="{3738119C-D8BC-5FCD-B5DC-A28EB7944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367" y="958460"/>
            <a:ext cx="292633" cy="304826"/>
          </a:xfrm>
          <a:prstGeom prst="rect">
            <a:avLst/>
          </a:prstGeom>
        </p:spPr>
      </p:pic>
      <p:pic>
        <p:nvPicPr>
          <p:cNvPr id="468" name="図 467">
            <a:extLst>
              <a:ext uri="{FF2B5EF4-FFF2-40B4-BE49-F238E27FC236}">
                <a16:creationId xmlns:a16="http://schemas.microsoft.com/office/drawing/2014/main" id="{EBA03205-B843-F3D8-D3D5-27F79B2D6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367" y="1195978"/>
            <a:ext cx="292633" cy="304826"/>
          </a:xfrm>
          <a:prstGeom prst="rect">
            <a:avLst/>
          </a:prstGeom>
        </p:spPr>
      </p:pic>
      <p:pic>
        <p:nvPicPr>
          <p:cNvPr id="470" name="図 469">
            <a:extLst>
              <a:ext uri="{FF2B5EF4-FFF2-40B4-BE49-F238E27FC236}">
                <a16:creationId xmlns:a16="http://schemas.microsoft.com/office/drawing/2014/main" id="{367F30C4-664F-E087-C16D-5BEC9DD73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54" y="1425108"/>
            <a:ext cx="292633" cy="304826"/>
          </a:xfrm>
          <a:prstGeom prst="rect">
            <a:avLst/>
          </a:prstGeom>
        </p:spPr>
      </p:pic>
      <p:pic>
        <p:nvPicPr>
          <p:cNvPr id="473" name="図 472">
            <a:extLst>
              <a:ext uri="{FF2B5EF4-FFF2-40B4-BE49-F238E27FC236}">
                <a16:creationId xmlns:a16="http://schemas.microsoft.com/office/drawing/2014/main" id="{8CE37CB0-EEE2-7958-4FD1-2078AA1A6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54" y="1662626"/>
            <a:ext cx="292633" cy="304826"/>
          </a:xfrm>
          <a:prstGeom prst="rect">
            <a:avLst/>
          </a:prstGeom>
        </p:spPr>
      </p:pic>
      <p:pic>
        <p:nvPicPr>
          <p:cNvPr id="476" name="図 475">
            <a:extLst>
              <a:ext uri="{FF2B5EF4-FFF2-40B4-BE49-F238E27FC236}">
                <a16:creationId xmlns:a16="http://schemas.microsoft.com/office/drawing/2014/main" id="{478E220F-F24A-60CB-D248-D511C3DDE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54" y="1900144"/>
            <a:ext cx="292633" cy="304826"/>
          </a:xfrm>
          <a:prstGeom prst="rect">
            <a:avLst/>
          </a:prstGeom>
        </p:spPr>
      </p:pic>
      <p:pic>
        <p:nvPicPr>
          <p:cNvPr id="477" name="図 476">
            <a:extLst>
              <a:ext uri="{FF2B5EF4-FFF2-40B4-BE49-F238E27FC236}">
                <a16:creationId xmlns:a16="http://schemas.microsoft.com/office/drawing/2014/main" id="{90795A53-DAE9-90FF-F6D3-E1B36F253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54" y="2137662"/>
            <a:ext cx="292633" cy="304826"/>
          </a:xfrm>
          <a:prstGeom prst="rect">
            <a:avLst/>
          </a:prstGeom>
        </p:spPr>
      </p:pic>
      <p:pic>
        <p:nvPicPr>
          <p:cNvPr id="480" name="図 479">
            <a:extLst>
              <a:ext uri="{FF2B5EF4-FFF2-40B4-BE49-F238E27FC236}">
                <a16:creationId xmlns:a16="http://schemas.microsoft.com/office/drawing/2014/main" id="{46B15BDD-DB4B-2EE3-4DEC-137865E6A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54" y="2375180"/>
            <a:ext cx="292633" cy="304826"/>
          </a:xfrm>
          <a:prstGeom prst="rect">
            <a:avLst/>
          </a:prstGeom>
        </p:spPr>
      </p:pic>
      <p:pic>
        <p:nvPicPr>
          <p:cNvPr id="481" name="図 480">
            <a:extLst>
              <a:ext uri="{FF2B5EF4-FFF2-40B4-BE49-F238E27FC236}">
                <a16:creationId xmlns:a16="http://schemas.microsoft.com/office/drawing/2014/main" id="{9CC44D58-76A3-256F-E87E-D9491E039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54" y="2612696"/>
            <a:ext cx="292633" cy="304826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ADC377EA-A2CA-B1A6-148B-F766AB020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769" y="2873363"/>
            <a:ext cx="292633" cy="286537"/>
          </a:xfrm>
          <a:prstGeom prst="rect">
            <a:avLst/>
          </a:prstGeom>
        </p:spPr>
      </p:pic>
      <p:pic>
        <p:nvPicPr>
          <p:cNvPr id="498" name="図 497">
            <a:extLst>
              <a:ext uri="{FF2B5EF4-FFF2-40B4-BE49-F238E27FC236}">
                <a16:creationId xmlns:a16="http://schemas.microsoft.com/office/drawing/2014/main" id="{A8ECAC13-74A1-65B8-0720-FB9EBF8CD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215" y="1718785"/>
            <a:ext cx="262151" cy="268247"/>
          </a:xfrm>
          <a:prstGeom prst="rect">
            <a:avLst/>
          </a:prstGeom>
        </p:spPr>
      </p:pic>
      <p:pic>
        <p:nvPicPr>
          <p:cNvPr id="499" name="図 498">
            <a:extLst>
              <a:ext uri="{FF2B5EF4-FFF2-40B4-BE49-F238E27FC236}">
                <a16:creationId xmlns:a16="http://schemas.microsoft.com/office/drawing/2014/main" id="{1BB0A832-E3B2-E71B-BA24-C36AC7271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974" y="1446394"/>
            <a:ext cx="292633" cy="286537"/>
          </a:xfrm>
          <a:prstGeom prst="rect">
            <a:avLst/>
          </a:prstGeom>
        </p:spPr>
      </p:pic>
      <p:pic>
        <p:nvPicPr>
          <p:cNvPr id="500" name="図 499">
            <a:extLst>
              <a:ext uri="{FF2B5EF4-FFF2-40B4-BE49-F238E27FC236}">
                <a16:creationId xmlns:a16="http://schemas.microsoft.com/office/drawing/2014/main" id="{4AD387CF-26C0-6F29-1F10-41990EC89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671" y="1718785"/>
            <a:ext cx="262151" cy="268247"/>
          </a:xfrm>
          <a:prstGeom prst="rect">
            <a:avLst/>
          </a:prstGeom>
        </p:spPr>
      </p:pic>
      <p:pic>
        <p:nvPicPr>
          <p:cNvPr id="501" name="図 500">
            <a:extLst>
              <a:ext uri="{FF2B5EF4-FFF2-40B4-BE49-F238E27FC236}">
                <a16:creationId xmlns:a16="http://schemas.microsoft.com/office/drawing/2014/main" id="{0980481B-CFF0-CD1F-AA0F-16B934251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430" y="1446394"/>
            <a:ext cx="292633" cy="286537"/>
          </a:xfrm>
          <a:prstGeom prst="rect">
            <a:avLst/>
          </a:prstGeom>
        </p:spPr>
      </p:pic>
      <p:pic>
        <p:nvPicPr>
          <p:cNvPr id="502" name="図 501">
            <a:extLst>
              <a:ext uri="{FF2B5EF4-FFF2-40B4-BE49-F238E27FC236}">
                <a16:creationId xmlns:a16="http://schemas.microsoft.com/office/drawing/2014/main" id="{C5A2EED3-23EF-9B9D-BF53-2B2825813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127" y="1718785"/>
            <a:ext cx="262151" cy="268247"/>
          </a:xfrm>
          <a:prstGeom prst="rect">
            <a:avLst/>
          </a:prstGeom>
        </p:spPr>
      </p:pic>
      <p:pic>
        <p:nvPicPr>
          <p:cNvPr id="509" name="図 508">
            <a:extLst>
              <a:ext uri="{FF2B5EF4-FFF2-40B4-BE49-F238E27FC236}">
                <a16:creationId xmlns:a16="http://schemas.microsoft.com/office/drawing/2014/main" id="{9EC7D4F9-109A-F98A-2416-25157C238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886" y="1446394"/>
            <a:ext cx="292633" cy="286537"/>
          </a:xfrm>
          <a:prstGeom prst="rect">
            <a:avLst/>
          </a:prstGeom>
        </p:spPr>
      </p:pic>
      <p:pic>
        <p:nvPicPr>
          <p:cNvPr id="129" name="図 128">
            <a:extLst>
              <a:ext uri="{FF2B5EF4-FFF2-40B4-BE49-F238E27FC236}">
                <a16:creationId xmlns:a16="http://schemas.microsoft.com/office/drawing/2014/main" id="{A7C7AC01-1550-B901-F9C8-86FAD1832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319" y="1419955"/>
            <a:ext cx="292633" cy="304826"/>
          </a:xfrm>
          <a:prstGeom prst="rect">
            <a:avLst/>
          </a:prstGeom>
        </p:spPr>
      </p:pic>
      <p:pic>
        <p:nvPicPr>
          <p:cNvPr id="130" name="図 129">
            <a:extLst>
              <a:ext uri="{FF2B5EF4-FFF2-40B4-BE49-F238E27FC236}">
                <a16:creationId xmlns:a16="http://schemas.microsoft.com/office/drawing/2014/main" id="{656C882E-4D98-D3CE-1D2C-0B61E19E7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319" y="1657473"/>
            <a:ext cx="292633" cy="304826"/>
          </a:xfrm>
          <a:prstGeom prst="rect">
            <a:avLst/>
          </a:prstGeom>
        </p:spPr>
      </p:pic>
      <p:pic>
        <p:nvPicPr>
          <p:cNvPr id="131" name="図 130">
            <a:extLst>
              <a:ext uri="{FF2B5EF4-FFF2-40B4-BE49-F238E27FC236}">
                <a16:creationId xmlns:a16="http://schemas.microsoft.com/office/drawing/2014/main" id="{541C43D6-E36B-0B08-FBCA-F64DF4EE0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319" y="1894991"/>
            <a:ext cx="292633" cy="304826"/>
          </a:xfrm>
          <a:prstGeom prst="rect">
            <a:avLst/>
          </a:prstGeom>
        </p:spPr>
      </p:pic>
      <p:pic>
        <p:nvPicPr>
          <p:cNvPr id="132" name="図 131">
            <a:extLst>
              <a:ext uri="{FF2B5EF4-FFF2-40B4-BE49-F238E27FC236}">
                <a16:creationId xmlns:a16="http://schemas.microsoft.com/office/drawing/2014/main" id="{E69846E0-4411-1ADF-CE20-062B7F4F8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319" y="2132509"/>
            <a:ext cx="292633" cy="304826"/>
          </a:xfrm>
          <a:prstGeom prst="rect">
            <a:avLst/>
          </a:prstGeom>
        </p:spPr>
      </p:pic>
      <p:pic>
        <p:nvPicPr>
          <p:cNvPr id="133" name="図 132">
            <a:extLst>
              <a:ext uri="{FF2B5EF4-FFF2-40B4-BE49-F238E27FC236}">
                <a16:creationId xmlns:a16="http://schemas.microsoft.com/office/drawing/2014/main" id="{97A37A6E-472D-BB2C-282C-416E47B68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319" y="2370027"/>
            <a:ext cx="292633" cy="304826"/>
          </a:xfrm>
          <a:prstGeom prst="rect">
            <a:avLst/>
          </a:prstGeom>
        </p:spPr>
      </p:pic>
      <p:pic>
        <p:nvPicPr>
          <p:cNvPr id="143" name="図 142">
            <a:extLst>
              <a:ext uri="{FF2B5EF4-FFF2-40B4-BE49-F238E27FC236}">
                <a16:creationId xmlns:a16="http://schemas.microsoft.com/office/drawing/2014/main" id="{6DE110F4-8841-0BFE-6EA8-CE3AFBE98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618" y="3233680"/>
            <a:ext cx="292633" cy="304826"/>
          </a:xfrm>
          <a:prstGeom prst="rect">
            <a:avLst/>
          </a:prstGeom>
        </p:spPr>
      </p:pic>
      <p:pic>
        <p:nvPicPr>
          <p:cNvPr id="147" name="図 146">
            <a:extLst>
              <a:ext uri="{FF2B5EF4-FFF2-40B4-BE49-F238E27FC236}">
                <a16:creationId xmlns:a16="http://schemas.microsoft.com/office/drawing/2014/main" id="{CB5EB008-B5F6-C411-640C-4B7441D6D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618" y="3471198"/>
            <a:ext cx="292633" cy="304826"/>
          </a:xfrm>
          <a:prstGeom prst="rect">
            <a:avLst/>
          </a:prstGeom>
        </p:spPr>
      </p:pic>
      <p:pic>
        <p:nvPicPr>
          <p:cNvPr id="152" name="図 151">
            <a:extLst>
              <a:ext uri="{FF2B5EF4-FFF2-40B4-BE49-F238E27FC236}">
                <a16:creationId xmlns:a16="http://schemas.microsoft.com/office/drawing/2014/main" id="{AB4ED186-3CCE-A7C5-3424-A662D469D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618" y="3708716"/>
            <a:ext cx="292633" cy="304826"/>
          </a:xfrm>
          <a:prstGeom prst="rect">
            <a:avLst/>
          </a:prstGeom>
        </p:spPr>
      </p:pic>
      <p:pic>
        <p:nvPicPr>
          <p:cNvPr id="158" name="図 157">
            <a:extLst>
              <a:ext uri="{FF2B5EF4-FFF2-40B4-BE49-F238E27FC236}">
                <a16:creationId xmlns:a16="http://schemas.microsoft.com/office/drawing/2014/main" id="{2114A580-39AD-1E28-FC47-7A73C5DD0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618" y="3946234"/>
            <a:ext cx="292633" cy="304826"/>
          </a:xfrm>
          <a:prstGeom prst="rect">
            <a:avLst/>
          </a:prstGeom>
        </p:spPr>
      </p:pic>
      <p:pic>
        <p:nvPicPr>
          <p:cNvPr id="160" name="図 159">
            <a:extLst>
              <a:ext uri="{FF2B5EF4-FFF2-40B4-BE49-F238E27FC236}">
                <a16:creationId xmlns:a16="http://schemas.microsoft.com/office/drawing/2014/main" id="{CB3F9AA3-C1A5-D8D7-F64D-5A8F704FD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618" y="4183752"/>
            <a:ext cx="292633" cy="304826"/>
          </a:xfrm>
          <a:prstGeom prst="rect">
            <a:avLst/>
          </a:prstGeom>
        </p:spPr>
      </p:pic>
      <p:pic>
        <p:nvPicPr>
          <p:cNvPr id="161" name="図 160">
            <a:extLst>
              <a:ext uri="{FF2B5EF4-FFF2-40B4-BE49-F238E27FC236}">
                <a16:creationId xmlns:a16="http://schemas.microsoft.com/office/drawing/2014/main" id="{80A083FB-AF14-5789-3447-1452F666D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618" y="4421270"/>
            <a:ext cx="292633" cy="304826"/>
          </a:xfrm>
          <a:prstGeom prst="rect">
            <a:avLst/>
          </a:prstGeom>
        </p:spPr>
      </p:pic>
      <p:pic>
        <p:nvPicPr>
          <p:cNvPr id="172" name="図 171">
            <a:extLst>
              <a:ext uri="{FF2B5EF4-FFF2-40B4-BE49-F238E27FC236}">
                <a16:creationId xmlns:a16="http://schemas.microsoft.com/office/drawing/2014/main" id="{285DD26B-BA79-F045-21E7-D17A414FF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6901" y="0"/>
            <a:ext cx="1060527" cy="6858000"/>
          </a:xfrm>
          <a:prstGeom prst="rect">
            <a:avLst/>
          </a:prstGeom>
        </p:spPr>
      </p:pic>
      <p:pic>
        <p:nvPicPr>
          <p:cNvPr id="174" name="図 173">
            <a:extLst>
              <a:ext uri="{FF2B5EF4-FFF2-40B4-BE49-F238E27FC236}">
                <a16:creationId xmlns:a16="http://schemas.microsoft.com/office/drawing/2014/main" id="{9866DEC7-D6CA-D617-6703-AC6715E6A7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4741" y="2550548"/>
            <a:ext cx="1213215" cy="932769"/>
          </a:xfrm>
          <a:prstGeom prst="rect">
            <a:avLst/>
          </a:prstGeom>
        </p:spPr>
      </p:pic>
      <p:pic>
        <p:nvPicPr>
          <p:cNvPr id="175" name="図 174">
            <a:extLst>
              <a:ext uri="{FF2B5EF4-FFF2-40B4-BE49-F238E27FC236}">
                <a16:creationId xmlns:a16="http://schemas.microsoft.com/office/drawing/2014/main" id="{2F315C5C-6A51-51D8-BBF9-07AA9E2AB0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4741" y="4650543"/>
            <a:ext cx="1213215" cy="932769"/>
          </a:xfrm>
          <a:prstGeom prst="rect">
            <a:avLst/>
          </a:prstGeom>
        </p:spPr>
      </p:pic>
      <p:pic>
        <p:nvPicPr>
          <p:cNvPr id="176" name="図 175">
            <a:extLst>
              <a:ext uri="{FF2B5EF4-FFF2-40B4-BE49-F238E27FC236}">
                <a16:creationId xmlns:a16="http://schemas.microsoft.com/office/drawing/2014/main" id="{2078C965-2398-B36C-EC9D-6988D06E24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8428" y="8388"/>
            <a:ext cx="445047" cy="938865"/>
          </a:xfrm>
          <a:prstGeom prst="rect">
            <a:avLst/>
          </a:prstGeom>
        </p:spPr>
      </p:pic>
      <p:pic>
        <p:nvPicPr>
          <p:cNvPr id="177" name="図 176">
            <a:extLst>
              <a:ext uri="{FF2B5EF4-FFF2-40B4-BE49-F238E27FC236}">
                <a16:creationId xmlns:a16="http://schemas.microsoft.com/office/drawing/2014/main" id="{90065742-196B-778E-CCCE-72C77D98F1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87214" y="312794"/>
            <a:ext cx="445047" cy="938865"/>
          </a:xfrm>
          <a:prstGeom prst="rect">
            <a:avLst/>
          </a:prstGeom>
        </p:spPr>
      </p:pic>
      <p:pic>
        <p:nvPicPr>
          <p:cNvPr id="178" name="図 177">
            <a:extLst>
              <a:ext uri="{FF2B5EF4-FFF2-40B4-BE49-F238E27FC236}">
                <a16:creationId xmlns:a16="http://schemas.microsoft.com/office/drawing/2014/main" id="{F268B12B-AF31-E133-E148-CA98B9AE17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28879" y="1641085"/>
            <a:ext cx="445047" cy="938865"/>
          </a:xfrm>
          <a:prstGeom prst="rect">
            <a:avLst/>
          </a:prstGeom>
        </p:spPr>
      </p:pic>
      <p:pic>
        <p:nvPicPr>
          <p:cNvPr id="179" name="図 178">
            <a:extLst>
              <a:ext uri="{FF2B5EF4-FFF2-40B4-BE49-F238E27FC236}">
                <a16:creationId xmlns:a16="http://schemas.microsoft.com/office/drawing/2014/main" id="{3FD0D3C6-E301-D9F2-64EC-DF9209A2C5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66634" y="1123798"/>
            <a:ext cx="445047" cy="938865"/>
          </a:xfrm>
          <a:prstGeom prst="rect">
            <a:avLst/>
          </a:prstGeom>
        </p:spPr>
      </p:pic>
      <p:pic>
        <p:nvPicPr>
          <p:cNvPr id="180" name="図 179">
            <a:extLst>
              <a:ext uri="{FF2B5EF4-FFF2-40B4-BE49-F238E27FC236}">
                <a16:creationId xmlns:a16="http://schemas.microsoft.com/office/drawing/2014/main" id="{2EF93996-8F83-E8FE-9C4D-D32197DB0D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8476" y="958460"/>
            <a:ext cx="445047" cy="938865"/>
          </a:xfrm>
          <a:prstGeom prst="rect">
            <a:avLst/>
          </a:prstGeom>
        </p:spPr>
      </p:pic>
      <p:pic>
        <p:nvPicPr>
          <p:cNvPr id="181" name="図 180">
            <a:extLst>
              <a:ext uri="{FF2B5EF4-FFF2-40B4-BE49-F238E27FC236}">
                <a16:creationId xmlns:a16="http://schemas.microsoft.com/office/drawing/2014/main" id="{B60D212A-F89E-A8FD-DBD0-CC08426D01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80129" y="1852908"/>
            <a:ext cx="445047" cy="938865"/>
          </a:xfrm>
          <a:prstGeom prst="rect">
            <a:avLst/>
          </a:prstGeom>
        </p:spPr>
      </p:pic>
      <p:pic>
        <p:nvPicPr>
          <p:cNvPr id="182" name="図 181">
            <a:extLst>
              <a:ext uri="{FF2B5EF4-FFF2-40B4-BE49-F238E27FC236}">
                <a16:creationId xmlns:a16="http://schemas.microsoft.com/office/drawing/2014/main" id="{4B3A52F9-EB53-ABE1-A2FE-0930A702C8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17266" y="183926"/>
            <a:ext cx="445047" cy="938865"/>
          </a:xfrm>
          <a:prstGeom prst="rect">
            <a:avLst/>
          </a:prstGeom>
        </p:spPr>
      </p:pic>
      <p:pic>
        <p:nvPicPr>
          <p:cNvPr id="183" name="図 182">
            <a:extLst>
              <a:ext uri="{FF2B5EF4-FFF2-40B4-BE49-F238E27FC236}">
                <a16:creationId xmlns:a16="http://schemas.microsoft.com/office/drawing/2014/main" id="{4927AB85-29DC-D8A7-967D-8BE5B51AF8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88289" y="2295676"/>
            <a:ext cx="445047" cy="938865"/>
          </a:xfrm>
          <a:prstGeom prst="rect">
            <a:avLst/>
          </a:prstGeom>
        </p:spPr>
      </p:pic>
      <p:pic>
        <p:nvPicPr>
          <p:cNvPr id="184" name="図 183">
            <a:extLst>
              <a:ext uri="{FF2B5EF4-FFF2-40B4-BE49-F238E27FC236}">
                <a16:creationId xmlns:a16="http://schemas.microsoft.com/office/drawing/2014/main" id="{58DFC344-0D0D-6246-C7CD-4677CE27D9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54417" y="2635855"/>
            <a:ext cx="445047" cy="938865"/>
          </a:xfrm>
          <a:prstGeom prst="rect">
            <a:avLst/>
          </a:prstGeom>
        </p:spPr>
      </p:pic>
      <p:pic>
        <p:nvPicPr>
          <p:cNvPr id="185" name="図 184">
            <a:extLst>
              <a:ext uri="{FF2B5EF4-FFF2-40B4-BE49-F238E27FC236}">
                <a16:creationId xmlns:a16="http://schemas.microsoft.com/office/drawing/2014/main" id="{16A88F72-FFDA-9204-03BB-414668DB6C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96152" y="3687231"/>
            <a:ext cx="445047" cy="938865"/>
          </a:xfrm>
          <a:prstGeom prst="rect">
            <a:avLst/>
          </a:prstGeom>
        </p:spPr>
      </p:pic>
      <p:pic>
        <p:nvPicPr>
          <p:cNvPr id="186" name="図 185">
            <a:extLst>
              <a:ext uri="{FF2B5EF4-FFF2-40B4-BE49-F238E27FC236}">
                <a16:creationId xmlns:a16="http://schemas.microsoft.com/office/drawing/2014/main" id="{C8CAE6DB-26FC-EF1D-FE02-9C920DF92C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64690" y="3476801"/>
            <a:ext cx="445047" cy="938865"/>
          </a:xfrm>
          <a:prstGeom prst="rect">
            <a:avLst/>
          </a:prstGeom>
        </p:spPr>
      </p:pic>
      <p:pic>
        <p:nvPicPr>
          <p:cNvPr id="187" name="図 186">
            <a:extLst>
              <a:ext uri="{FF2B5EF4-FFF2-40B4-BE49-F238E27FC236}">
                <a16:creationId xmlns:a16="http://schemas.microsoft.com/office/drawing/2014/main" id="{11E4A95F-C46F-73DD-1F06-214E4C38FE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3901" y="3145754"/>
            <a:ext cx="445047" cy="938865"/>
          </a:xfrm>
          <a:prstGeom prst="rect">
            <a:avLst/>
          </a:prstGeom>
        </p:spPr>
      </p:pic>
      <p:pic>
        <p:nvPicPr>
          <p:cNvPr id="188" name="図 187">
            <a:extLst>
              <a:ext uri="{FF2B5EF4-FFF2-40B4-BE49-F238E27FC236}">
                <a16:creationId xmlns:a16="http://schemas.microsoft.com/office/drawing/2014/main" id="{B0E1480F-34C7-D4C1-1C29-1EF2865C03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90850" y="5723629"/>
            <a:ext cx="445047" cy="938865"/>
          </a:xfrm>
          <a:prstGeom prst="rect">
            <a:avLst/>
          </a:prstGeom>
        </p:spPr>
      </p:pic>
      <p:pic>
        <p:nvPicPr>
          <p:cNvPr id="189" name="図 188">
            <a:extLst>
              <a:ext uri="{FF2B5EF4-FFF2-40B4-BE49-F238E27FC236}">
                <a16:creationId xmlns:a16="http://schemas.microsoft.com/office/drawing/2014/main" id="{7E871F5F-29DD-C98F-E465-213B3FF6DA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96316" y="5516709"/>
            <a:ext cx="445047" cy="938865"/>
          </a:xfrm>
          <a:prstGeom prst="rect">
            <a:avLst/>
          </a:prstGeom>
        </p:spPr>
      </p:pic>
      <p:pic>
        <p:nvPicPr>
          <p:cNvPr id="191" name="図 190">
            <a:extLst>
              <a:ext uri="{FF2B5EF4-FFF2-40B4-BE49-F238E27FC236}">
                <a16:creationId xmlns:a16="http://schemas.microsoft.com/office/drawing/2014/main" id="{9784C997-6A7B-081A-39FA-81260B8069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87214" y="5684352"/>
            <a:ext cx="445047" cy="938865"/>
          </a:xfrm>
          <a:prstGeom prst="rect">
            <a:avLst/>
          </a:prstGeom>
        </p:spPr>
      </p:pic>
      <p:pic>
        <p:nvPicPr>
          <p:cNvPr id="193" name="図 192">
            <a:extLst>
              <a:ext uri="{FF2B5EF4-FFF2-40B4-BE49-F238E27FC236}">
                <a16:creationId xmlns:a16="http://schemas.microsoft.com/office/drawing/2014/main" id="{275DA960-3139-981A-65AF-643035F607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2111" y="5875152"/>
            <a:ext cx="445047" cy="938865"/>
          </a:xfrm>
          <a:prstGeom prst="rect">
            <a:avLst/>
          </a:prstGeom>
        </p:spPr>
      </p:pic>
      <p:pic>
        <p:nvPicPr>
          <p:cNvPr id="196" name="図 195">
            <a:extLst>
              <a:ext uri="{FF2B5EF4-FFF2-40B4-BE49-F238E27FC236}">
                <a16:creationId xmlns:a16="http://schemas.microsoft.com/office/drawing/2014/main" id="{C1FAED46-BFAF-6F31-778A-0EE3713A2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141" y="2328939"/>
            <a:ext cx="262151" cy="268247"/>
          </a:xfrm>
          <a:prstGeom prst="rect">
            <a:avLst/>
          </a:prstGeom>
        </p:spPr>
      </p:pic>
      <p:pic>
        <p:nvPicPr>
          <p:cNvPr id="197" name="図 196">
            <a:extLst>
              <a:ext uri="{FF2B5EF4-FFF2-40B4-BE49-F238E27FC236}">
                <a16:creationId xmlns:a16="http://schemas.microsoft.com/office/drawing/2014/main" id="{AF8CF2F0-1887-F421-B551-E4D5DB524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900" y="2056548"/>
            <a:ext cx="292633" cy="286537"/>
          </a:xfrm>
          <a:prstGeom prst="rect">
            <a:avLst/>
          </a:prstGeom>
        </p:spPr>
      </p:pic>
      <p:pic>
        <p:nvPicPr>
          <p:cNvPr id="198" name="図 197">
            <a:extLst>
              <a:ext uri="{FF2B5EF4-FFF2-40B4-BE49-F238E27FC236}">
                <a16:creationId xmlns:a16="http://schemas.microsoft.com/office/drawing/2014/main" id="{189863E3-A443-89E5-97A1-E646F1DB7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597" y="2328939"/>
            <a:ext cx="262151" cy="268247"/>
          </a:xfrm>
          <a:prstGeom prst="rect">
            <a:avLst/>
          </a:prstGeom>
        </p:spPr>
      </p:pic>
      <p:pic>
        <p:nvPicPr>
          <p:cNvPr id="199" name="図 198">
            <a:extLst>
              <a:ext uri="{FF2B5EF4-FFF2-40B4-BE49-F238E27FC236}">
                <a16:creationId xmlns:a16="http://schemas.microsoft.com/office/drawing/2014/main" id="{F2AB8960-1320-6590-9486-36FE76861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356" y="2056548"/>
            <a:ext cx="292633" cy="286537"/>
          </a:xfrm>
          <a:prstGeom prst="rect">
            <a:avLst/>
          </a:prstGeom>
        </p:spPr>
      </p:pic>
      <p:pic>
        <p:nvPicPr>
          <p:cNvPr id="200" name="図 199">
            <a:extLst>
              <a:ext uri="{FF2B5EF4-FFF2-40B4-BE49-F238E27FC236}">
                <a16:creationId xmlns:a16="http://schemas.microsoft.com/office/drawing/2014/main" id="{B24509A9-BE0E-DCBE-7126-A24D07F79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053" y="2328939"/>
            <a:ext cx="262151" cy="268247"/>
          </a:xfrm>
          <a:prstGeom prst="rect">
            <a:avLst/>
          </a:prstGeom>
        </p:spPr>
      </p:pic>
      <p:pic>
        <p:nvPicPr>
          <p:cNvPr id="201" name="図 200">
            <a:extLst>
              <a:ext uri="{FF2B5EF4-FFF2-40B4-BE49-F238E27FC236}">
                <a16:creationId xmlns:a16="http://schemas.microsoft.com/office/drawing/2014/main" id="{A63BF2A4-EA51-84F9-E0DA-07DFA95FB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812" y="2056548"/>
            <a:ext cx="292633" cy="286537"/>
          </a:xfrm>
          <a:prstGeom prst="rect">
            <a:avLst/>
          </a:prstGeom>
        </p:spPr>
      </p:pic>
      <p:pic>
        <p:nvPicPr>
          <p:cNvPr id="202" name="図 201">
            <a:extLst>
              <a:ext uri="{FF2B5EF4-FFF2-40B4-BE49-F238E27FC236}">
                <a16:creationId xmlns:a16="http://schemas.microsoft.com/office/drawing/2014/main" id="{BEDACE73-B43D-6A12-20E8-EC392BA4E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509" y="2328939"/>
            <a:ext cx="262151" cy="268247"/>
          </a:xfrm>
          <a:prstGeom prst="rect">
            <a:avLst/>
          </a:prstGeom>
        </p:spPr>
      </p:pic>
      <p:pic>
        <p:nvPicPr>
          <p:cNvPr id="203" name="図 202">
            <a:extLst>
              <a:ext uri="{FF2B5EF4-FFF2-40B4-BE49-F238E27FC236}">
                <a16:creationId xmlns:a16="http://schemas.microsoft.com/office/drawing/2014/main" id="{588422F3-009C-EF49-0EF9-C3CF98BAA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268" y="2056548"/>
            <a:ext cx="292633" cy="286537"/>
          </a:xfrm>
          <a:prstGeom prst="rect">
            <a:avLst/>
          </a:prstGeom>
        </p:spPr>
      </p:pic>
      <p:pic>
        <p:nvPicPr>
          <p:cNvPr id="204" name="図 203">
            <a:extLst>
              <a:ext uri="{FF2B5EF4-FFF2-40B4-BE49-F238E27FC236}">
                <a16:creationId xmlns:a16="http://schemas.microsoft.com/office/drawing/2014/main" id="{6C054B78-87DC-A3D5-8724-BA603D99E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964" y="2328939"/>
            <a:ext cx="262151" cy="268247"/>
          </a:xfrm>
          <a:prstGeom prst="rect">
            <a:avLst/>
          </a:prstGeom>
        </p:spPr>
      </p:pic>
      <p:pic>
        <p:nvPicPr>
          <p:cNvPr id="205" name="図 204">
            <a:extLst>
              <a:ext uri="{FF2B5EF4-FFF2-40B4-BE49-F238E27FC236}">
                <a16:creationId xmlns:a16="http://schemas.microsoft.com/office/drawing/2014/main" id="{3ADA9A75-8493-932B-CAF7-78310EDF9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723" y="2056548"/>
            <a:ext cx="292633" cy="286537"/>
          </a:xfrm>
          <a:prstGeom prst="rect">
            <a:avLst/>
          </a:prstGeom>
        </p:spPr>
      </p:pic>
      <p:pic>
        <p:nvPicPr>
          <p:cNvPr id="206" name="図 205">
            <a:extLst>
              <a:ext uri="{FF2B5EF4-FFF2-40B4-BE49-F238E27FC236}">
                <a16:creationId xmlns:a16="http://schemas.microsoft.com/office/drawing/2014/main" id="{93241A36-CEE0-02C7-1640-C47E1EDCA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156" y="2338441"/>
            <a:ext cx="262151" cy="268247"/>
          </a:xfrm>
          <a:prstGeom prst="rect">
            <a:avLst/>
          </a:prstGeom>
        </p:spPr>
      </p:pic>
      <p:pic>
        <p:nvPicPr>
          <p:cNvPr id="207" name="図 206">
            <a:extLst>
              <a:ext uri="{FF2B5EF4-FFF2-40B4-BE49-F238E27FC236}">
                <a16:creationId xmlns:a16="http://schemas.microsoft.com/office/drawing/2014/main" id="{510DA979-9254-29D5-32A1-66832F223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915" y="2066050"/>
            <a:ext cx="292633" cy="286537"/>
          </a:xfrm>
          <a:prstGeom prst="rect">
            <a:avLst/>
          </a:prstGeom>
        </p:spPr>
      </p:pic>
      <p:pic>
        <p:nvPicPr>
          <p:cNvPr id="208" name="図 207">
            <a:extLst>
              <a:ext uri="{FF2B5EF4-FFF2-40B4-BE49-F238E27FC236}">
                <a16:creationId xmlns:a16="http://schemas.microsoft.com/office/drawing/2014/main" id="{D746A93B-1158-F059-653A-5D15F351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612" y="2338441"/>
            <a:ext cx="262151" cy="268247"/>
          </a:xfrm>
          <a:prstGeom prst="rect">
            <a:avLst/>
          </a:prstGeom>
        </p:spPr>
      </p:pic>
      <p:pic>
        <p:nvPicPr>
          <p:cNvPr id="209" name="図 208">
            <a:extLst>
              <a:ext uri="{FF2B5EF4-FFF2-40B4-BE49-F238E27FC236}">
                <a16:creationId xmlns:a16="http://schemas.microsoft.com/office/drawing/2014/main" id="{393FBC7B-0E12-C24C-0B81-7F10BE515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371" y="2066050"/>
            <a:ext cx="292633" cy="286537"/>
          </a:xfrm>
          <a:prstGeom prst="rect">
            <a:avLst/>
          </a:prstGeom>
        </p:spPr>
      </p:pic>
      <p:pic>
        <p:nvPicPr>
          <p:cNvPr id="210" name="図 209">
            <a:extLst>
              <a:ext uri="{FF2B5EF4-FFF2-40B4-BE49-F238E27FC236}">
                <a16:creationId xmlns:a16="http://schemas.microsoft.com/office/drawing/2014/main" id="{F839D390-7C0B-5751-E025-598CEA269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068" y="2338441"/>
            <a:ext cx="262151" cy="268247"/>
          </a:xfrm>
          <a:prstGeom prst="rect">
            <a:avLst/>
          </a:prstGeom>
        </p:spPr>
      </p:pic>
      <p:pic>
        <p:nvPicPr>
          <p:cNvPr id="211" name="図 210">
            <a:extLst>
              <a:ext uri="{FF2B5EF4-FFF2-40B4-BE49-F238E27FC236}">
                <a16:creationId xmlns:a16="http://schemas.microsoft.com/office/drawing/2014/main" id="{5C0C73F0-E516-4584-81C6-2EFD2478B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827" y="2066050"/>
            <a:ext cx="292633" cy="286537"/>
          </a:xfrm>
          <a:prstGeom prst="rect">
            <a:avLst/>
          </a:prstGeom>
        </p:spPr>
      </p:pic>
      <p:pic>
        <p:nvPicPr>
          <p:cNvPr id="212" name="図 211">
            <a:extLst>
              <a:ext uri="{FF2B5EF4-FFF2-40B4-BE49-F238E27FC236}">
                <a16:creationId xmlns:a16="http://schemas.microsoft.com/office/drawing/2014/main" id="{FB4EEB62-9BD6-7550-A248-81D466C0F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524" y="2338441"/>
            <a:ext cx="262151" cy="268247"/>
          </a:xfrm>
          <a:prstGeom prst="rect">
            <a:avLst/>
          </a:prstGeom>
        </p:spPr>
      </p:pic>
      <p:pic>
        <p:nvPicPr>
          <p:cNvPr id="213" name="図 212">
            <a:extLst>
              <a:ext uri="{FF2B5EF4-FFF2-40B4-BE49-F238E27FC236}">
                <a16:creationId xmlns:a16="http://schemas.microsoft.com/office/drawing/2014/main" id="{68A93435-9C7B-91E5-F9E9-00E196D1A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283" y="2066050"/>
            <a:ext cx="292633" cy="286537"/>
          </a:xfrm>
          <a:prstGeom prst="rect">
            <a:avLst/>
          </a:prstGeom>
        </p:spPr>
      </p:pic>
      <p:pic>
        <p:nvPicPr>
          <p:cNvPr id="214" name="図 213">
            <a:extLst>
              <a:ext uri="{FF2B5EF4-FFF2-40B4-BE49-F238E27FC236}">
                <a16:creationId xmlns:a16="http://schemas.microsoft.com/office/drawing/2014/main" id="{05B20964-5957-B483-2438-4946148A8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979" y="2338441"/>
            <a:ext cx="262151" cy="268247"/>
          </a:xfrm>
          <a:prstGeom prst="rect">
            <a:avLst/>
          </a:prstGeom>
        </p:spPr>
      </p:pic>
      <p:pic>
        <p:nvPicPr>
          <p:cNvPr id="215" name="図 214">
            <a:extLst>
              <a:ext uri="{FF2B5EF4-FFF2-40B4-BE49-F238E27FC236}">
                <a16:creationId xmlns:a16="http://schemas.microsoft.com/office/drawing/2014/main" id="{DA8D63BD-A5A9-83FA-FFDD-AF465D193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738" y="2066050"/>
            <a:ext cx="292633" cy="286537"/>
          </a:xfrm>
          <a:prstGeom prst="rect">
            <a:avLst/>
          </a:prstGeom>
        </p:spPr>
      </p:pic>
      <p:pic>
        <p:nvPicPr>
          <p:cNvPr id="252" name="図 251">
            <a:extLst>
              <a:ext uri="{FF2B5EF4-FFF2-40B4-BE49-F238E27FC236}">
                <a16:creationId xmlns:a16="http://schemas.microsoft.com/office/drawing/2014/main" id="{60328025-007F-EE72-57E6-B7395FBB7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8" y="4596905"/>
            <a:ext cx="262151" cy="268247"/>
          </a:xfrm>
          <a:prstGeom prst="rect">
            <a:avLst/>
          </a:prstGeom>
        </p:spPr>
      </p:pic>
      <p:pic>
        <p:nvPicPr>
          <p:cNvPr id="253" name="図 252">
            <a:extLst>
              <a:ext uri="{FF2B5EF4-FFF2-40B4-BE49-F238E27FC236}">
                <a16:creationId xmlns:a16="http://schemas.microsoft.com/office/drawing/2014/main" id="{1A957736-B04D-530D-D16F-499C5DC5E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" y="4324514"/>
            <a:ext cx="292633" cy="286537"/>
          </a:xfrm>
          <a:prstGeom prst="rect">
            <a:avLst/>
          </a:prstGeom>
        </p:spPr>
      </p:pic>
      <p:pic>
        <p:nvPicPr>
          <p:cNvPr id="254" name="図 253">
            <a:extLst>
              <a:ext uri="{FF2B5EF4-FFF2-40B4-BE49-F238E27FC236}">
                <a16:creationId xmlns:a16="http://schemas.microsoft.com/office/drawing/2014/main" id="{B79AC59B-588E-A7FD-039A-25B9CF3E2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24" y="4596905"/>
            <a:ext cx="262151" cy="268247"/>
          </a:xfrm>
          <a:prstGeom prst="rect">
            <a:avLst/>
          </a:prstGeom>
        </p:spPr>
      </p:pic>
      <p:pic>
        <p:nvPicPr>
          <p:cNvPr id="255" name="図 254">
            <a:extLst>
              <a:ext uri="{FF2B5EF4-FFF2-40B4-BE49-F238E27FC236}">
                <a16:creationId xmlns:a16="http://schemas.microsoft.com/office/drawing/2014/main" id="{9D6FA0D2-C01E-64FD-3DE7-5A4E4EFC3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83" y="4324514"/>
            <a:ext cx="292633" cy="286537"/>
          </a:xfrm>
          <a:prstGeom prst="rect">
            <a:avLst/>
          </a:prstGeom>
        </p:spPr>
      </p:pic>
      <p:pic>
        <p:nvPicPr>
          <p:cNvPr id="512" name="図 511">
            <a:extLst>
              <a:ext uri="{FF2B5EF4-FFF2-40B4-BE49-F238E27FC236}">
                <a16:creationId xmlns:a16="http://schemas.microsoft.com/office/drawing/2014/main" id="{56E78001-3AE7-9813-259B-1E9EABB9F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80" y="4596905"/>
            <a:ext cx="262151" cy="268247"/>
          </a:xfrm>
          <a:prstGeom prst="rect">
            <a:avLst/>
          </a:prstGeom>
        </p:spPr>
      </p:pic>
      <p:pic>
        <p:nvPicPr>
          <p:cNvPr id="513" name="図 512">
            <a:extLst>
              <a:ext uri="{FF2B5EF4-FFF2-40B4-BE49-F238E27FC236}">
                <a16:creationId xmlns:a16="http://schemas.microsoft.com/office/drawing/2014/main" id="{58059DD5-D967-0832-5532-F2BFE2451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39" y="4324514"/>
            <a:ext cx="292633" cy="286537"/>
          </a:xfrm>
          <a:prstGeom prst="rect">
            <a:avLst/>
          </a:prstGeom>
        </p:spPr>
      </p:pic>
      <p:pic>
        <p:nvPicPr>
          <p:cNvPr id="514" name="図 513">
            <a:extLst>
              <a:ext uri="{FF2B5EF4-FFF2-40B4-BE49-F238E27FC236}">
                <a16:creationId xmlns:a16="http://schemas.microsoft.com/office/drawing/2014/main" id="{4585F577-1A63-169F-EADF-B4898445B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36" y="4596905"/>
            <a:ext cx="262151" cy="268247"/>
          </a:xfrm>
          <a:prstGeom prst="rect">
            <a:avLst/>
          </a:prstGeom>
        </p:spPr>
      </p:pic>
      <p:pic>
        <p:nvPicPr>
          <p:cNvPr id="515" name="図 514">
            <a:extLst>
              <a:ext uri="{FF2B5EF4-FFF2-40B4-BE49-F238E27FC236}">
                <a16:creationId xmlns:a16="http://schemas.microsoft.com/office/drawing/2014/main" id="{77D86D68-0FA4-73D1-27FD-320151EE1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95" y="4324514"/>
            <a:ext cx="292633" cy="286537"/>
          </a:xfrm>
          <a:prstGeom prst="rect">
            <a:avLst/>
          </a:prstGeom>
        </p:spPr>
      </p:pic>
      <p:pic>
        <p:nvPicPr>
          <p:cNvPr id="516" name="図 515">
            <a:extLst>
              <a:ext uri="{FF2B5EF4-FFF2-40B4-BE49-F238E27FC236}">
                <a16:creationId xmlns:a16="http://schemas.microsoft.com/office/drawing/2014/main" id="{53B20629-CAAE-D0C1-879A-9C2EA8AFD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91" y="4596905"/>
            <a:ext cx="262151" cy="268247"/>
          </a:xfrm>
          <a:prstGeom prst="rect">
            <a:avLst/>
          </a:prstGeom>
        </p:spPr>
      </p:pic>
      <p:pic>
        <p:nvPicPr>
          <p:cNvPr id="517" name="図 516">
            <a:extLst>
              <a:ext uri="{FF2B5EF4-FFF2-40B4-BE49-F238E27FC236}">
                <a16:creationId xmlns:a16="http://schemas.microsoft.com/office/drawing/2014/main" id="{193D3005-30F5-AA93-D6E3-FEBA616E6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50" y="4324514"/>
            <a:ext cx="292633" cy="286537"/>
          </a:xfrm>
          <a:prstGeom prst="rect">
            <a:avLst/>
          </a:prstGeom>
        </p:spPr>
      </p:pic>
      <p:pic>
        <p:nvPicPr>
          <p:cNvPr id="518" name="図 517">
            <a:extLst>
              <a:ext uri="{FF2B5EF4-FFF2-40B4-BE49-F238E27FC236}">
                <a16:creationId xmlns:a16="http://schemas.microsoft.com/office/drawing/2014/main" id="{2AC79B22-9D68-E02D-5A1C-6154D4199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62" y="4593336"/>
            <a:ext cx="262151" cy="268247"/>
          </a:xfrm>
          <a:prstGeom prst="rect">
            <a:avLst/>
          </a:prstGeom>
        </p:spPr>
      </p:pic>
      <p:pic>
        <p:nvPicPr>
          <p:cNvPr id="519" name="図 518">
            <a:extLst>
              <a:ext uri="{FF2B5EF4-FFF2-40B4-BE49-F238E27FC236}">
                <a16:creationId xmlns:a16="http://schemas.microsoft.com/office/drawing/2014/main" id="{2584D415-9062-095A-FAF3-FBB9A211D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021" y="4320945"/>
            <a:ext cx="292633" cy="286537"/>
          </a:xfrm>
          <a:prstGeom prst="rect">
            <a:avLst/>
          </a:prstGeom>
        </p:spPr>
      </p:pic>
      <p:pic>
        <p:nvPicPr>
          <p:cNvPr id="162" name="図 161">
            <a:extLst>
              <a:ext uri="{FF2B5EF4-FFF2-40B4-BE49-F238E27FC236}">
                <a16:creationId xmlns:a16="http://schemas.microsoft.com/office/drawing/2014/main" id="{7D270F49-3598-325B-FA21-BE8EC97A5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570" y="5331047"/>
            <a:ext cx="292633" cy="304826"/>
          </a:xfrm>
          <a:prstGeom prst="rect">
            <a:avLst/>
          </a:prstGeom>
        </p:spPr>
      </p:pic>
      <p:pic>
        <p:nvPicPr>
          <p:cNvPr id="163" name="図 162">
            <a:extLst>
              <a:ext uri="{FF2B5EF4-FFF2-40B4-BE49-F238E27FC236}">
                <a16:creationId xmlns:a16="http://schemas.microsoft.com/office/drawing/2014/main" id="{47D6F481-3406-87ED-EDF7-2DCC99E1A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570" y="5446645"/>
            <a:ext cx="292633" cy="304826"/>
          </a:xfrm>
          <a:prstGeom prst="rect">
            <a:avLst/>
          </a:prstGeom>
        </p:spPr>
      </p:pic>
      <p:pic>
        <p:nvPicPr>
          <p:cNvPr id="164" name="図 163">
            <a:extLst>
              <a:ext uri="{FF2B5EF4-FFF2-40B4-BE49-F238E27FC236}">
                <a16:creationId xmlns:a16="http://schemas.microsoft.com/office/drawing/2014/main" id="{CD8D2004-8121-45B7-70D0-8DA06E4EB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570" y="5684163"/>
            <a:ext cx="292633" cy="304826"/>
          </a:xfrm>
          <a:prstGeom prst="rect">
            <a:avLst/>
          </a:prstGeom>
        </p:spPr>
      </p:pic>
      <p:pic>
        <p:nvPicPr>
          <p:cNvPr id="166" name="図 165">
            <a:extLst>
              <a:ext uri="{FF2B5EF4-FFF2-40B4-BE49-F238E27FC236}">
                <a16:creationId xmlns:a16="http://schemas.microsoft.com/office/drawing/2014/main" id="{67EFCF5C-8458-DEFE-A3E3-48B12FD62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091" y="5912923"/>
            <a:ext cx="292633" cy="304826"/>
          </a:xfrm>
          <a:prstGeom prst="rect">
            <a:avLst/>
          </a:prstGeom>
        </p:spPr>
      </p:pic>
      <p:pic>
        <p:nvPicPr>
          <p:cNvPr id="167" name="図 166">
            <a:extLst>
              <a:ext uri="{FF2B5EF4-FFF2-40B4-BE49-F238E27FC236}">
                <a16:creationId xmlns:a16="http://schemas.microsoft.com/office/drawing/2014/main" id="{AD07526B-F503-33E9-FFF3-24AE8EA14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422" y="6074874"/>
            <a:ext cx="292633" cy="304826"/>
          </a:xfrm>
          <a:prstGeom prst="rect">
            <a:avLst/>
          </a:prstGeom>
        </p:spPr>
      </p:pic>
      <p:pic>
        <p:nvPicPr>
          <p:cNvPr id="168" name="図 167">
            <a:extLst>
              <a:ext uri="{FF2B5EF4-FFF2-40B4-BE49-F238E27FC236}">
                <a16:creationId xmlns:a16="http://schemas.microsoft.com/office/drawing/2014/main" id="{D5F047AB-02DE-F00E-1F2F-4374F06CA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422" y="6312392"/>
            <a:ext cx="292633" cy="304826"/>
          </a:xfrm>
          <a:prstGeom prst="rect">
            <a:avLst/>
          </a:prstGeom>
        </p:spPr>
      </p:pic>
      <p:pic>
        <p:nvPicPr>
          <p:cNvPr id="169" name="図 168">
            <a:extLst>
              <a:ext uri="{FF2B5EF4-FFF2-40B4-BE49-F238E27FC236}">
                <a16:creationId xmlns:a16="http://schemas.microsoft.com/office/drawing/2014/main" id="{B73DE6B2-4837-15E0-7BE5-1F4D25A33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422" y="6549910"/>
            <a:ext cx="292633" cy="304826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89419BD7-4D05-23EF-56F2-FA2CE56C2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995" y="4303508"/>
            <a:ext cx="292633" cy="304826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89F08993-D8C7-7ECF-8527-71A353584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995" y="4523058"/>
            <a:ext cx="292633" cy="304826"/>
          </a:xfrm>
          <a:prstGeom prst="rect">
            <a:avLst/>
          </a:prstGeom>
        </p:spPr>
      </p:pic>
      <p:pic>
        <p:nvPicPr>
          <p:cNvPr id="528" name="図 527">
            <a:extLst>
              <a:ext uri="{FF2B5EF4-FFF2-40B4-BE49-F238E27FC236}">
                <a16:creationId xmlns:a16="http://schemas.microsoft.com/office/drawing/2014/main" id="{0B5205DA-6C4E-969B-FFD6-5E3AAEC1E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220" y="5460107"/>
            <a:ext cx="262151" cy="268247"/>
          </a:xfrm>
          <a:prstGeom prst="rect">
            <a:avLst/>
          </a:prstGeom>
        </p:spPr>
      </p:pic>
      <p:pic>
        <p:nvPicPr>
          <p:cNvPr id="525" name="図 524">
            <a:extLst>
              <a:ext uri="{FF2B5EF4-FFF2-40B4-BE49-F238E27FC236}">
                <a16:creationId xmlns:a16="http://schemas.microsoft.com/office/drawing/2014/main" id="{3C5334DD-7BCF-DC17-AED9-B2C9AD697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995" y="4702273"/>
            <a:ext cx="292633" cy="304826"/>
          </a:xfrm>
          <a:prstGeom prst="rect">
            <a:avLst/>
          </a:prstGeom>
        </p:spPr>
      </p:pic>
      <p:pic>
        <p:nvPicPr>
          <p:cNvPr id="526" name="図 525">
            <a:extLst>
              <a:ext uri="{FF2B5EF4-FFF2-40B4-BE49-F238E27FC236}">
                <a16:creationId xmlns:a16="http://schemas.microsoft.com/office/drawing/2014/main" id="{8A83023C-4DAD-55B4-233E-480370551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995" y="4939791"/>
            <a:ext cx="292633" cy="304826"/>
          </a:xfrm>
          <a:prstGeom prst="rect">
            <a:avLst/>
          </a:prstGeom>
        </p:spPr>
      </p:pic>
      <p:pic>
        <p:nvPicPr>
          <p:cNvPr id="527" name="図 526">
            <a:extLst>
              <a:ext uri="{FF2B5EF4-FFF2-40B4-BE49-F238E27FC236}">
                <a16:creationId xmlns:a16="http://schemas.microsoft.com/office/drawing/2014/main" id="{EA954A13-0C11-F0FA-0A6B-FB626A86E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995" y="5177309"/>
            <a:ext cx="292633" cy="304826"/>
          </a:xfrm>
          <a:prstGeom prst="rect">
            <a:avLst/>
          </a:prstGeom>
        </p:spPr>
      </p:pic>
      <p:pic>
        <p:nvPicPr>
          <p:cNvPr id="529" name="図 528">
            <a:extLst>
              <a:ext uri="{FF2B5EF4-FFF2-40B4-BE49-F238E27FC236}">
                <a16:creationId xmlns:a16="http://schemas.microsoft.com/office/drawing/2014/main" id="{573CF20C-2EE5-C754-EE3E-13457003A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466" y="6078138"/>
            <a:ext cx="292633" cy="304826"/>
          </a:xfrm>
          <a:prstGeom prst="rect">
            <a:avLst/>
          </a:prstGeom>
        </p:spPr>
      </p:pic>
      <p:pic>
        <p:nvPicPr>
          <p:cNvPr id="530" name="図 529">
            <a:extLst>
              <a:ext uri="{FF2B5EF4-FFF2-40B4-BE49-F238E27FC236}">
                <a16:creationId xmlns:a16="http://schemas.microsoft.com/office/drawing/2014/main" id="{F10C0D73-F0A3-2D65-586E-923321CAB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466" y="6315656"/>
            <a:ext cx="292633" cy="304826"/>
          </a:xfrm>
          <a:prstGeom prst="rect">
            <a:avLst/>
          </a:prstGeom>
        </p:spPr>
      </p:pic>
      <p:pic>
        <p:nvPicPr>
          <p:cNvPr id="531" name="図 530">
            <a:extLst>
              <a:ext uri="{FF2B5EF4-FFF2-40B4-BE49-F238E27FC236}">
                <a16:creationId xmlns:a16="http://schemas.microsoft.com/office/drawing/2014/main" id="{F1617994-AA6E-5A7C-599E-DFE1D12AC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466" y="6553174"/>
            <a:ext cx="292633" cy="30482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1027D0C-7D09-DFFA-8DD1-142E1169E7DB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31952"/>
          <a:stretch>
            <a:fillRect/>
          </a:stretch>
        </p:blipFill>
        <p:spPr>
          <a:xfrm>
            <a:off x="10409738" y="0"/>
            <a:ext cx="1585097" cy="66792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4ED4DEC-75F2-1373-0161-852BB007331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b="42257"/>
          <a:stretch>
            <a:fillRect/>
          </a:stretch>
        </p:blipFill>
        <p:spPr>
          <a:xfrm>
            <a:off x="10574587" y="6078670"/>
            <a:ext cx="1158340" cy="77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1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大洋</dc:creator>
  <cp:lastModifiedBy>大洋 竹端</cp:lastModifiedBy>
  <cp:revision>80</cp:revision>
  <dcterms:created xsi:type="dcterms:W3CDTF">2025-03-11T01:56:11Z</dcterms:created>
  <dcterms:modified xsi:type="dcterms:W3CDTF">2025-10-29T01:19:46Z</dcterms:modified>
</cp:coreProperties>
</file>