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  <a:srgbClr val="FFAFAF"/>
    <a:srgbClr val="FF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9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2207" cy="572400"/>
          </a:xfrm>
          <a:prstGeom prst="rect">
            <a:avLst/>
          </a:prstGeom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297" y="3414078"/>
            <a:ext cx="752207" cy="572400"/>
          </a:xfrm>
          <a:prstGeom prst="rect">
            <a:avLst/>
          </a:prstGeom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684" y="3309238"/>
            <a:ext cx="752207" cy="5724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25" y="3219366"/>
            <a:ext cx="752207" cy="5724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352" y="3369097"/>
            <a:ext cx="752207" cy="5724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653" y="3549209"/>
            <a:ext cx="752207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9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169" y="1351405"/>
            <a:ext cx="751422" cy="572400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600000">
            <a:off x="977303" y="3414010"/>
            <a:ext cx="751422" cy="572400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200000">
            <a:off x="3074708" y="3309103"/>
            <a:ext cx="751422" cy="572400"/>
          </a:xfrm>
          <a:prstGeom prst="rect">
            <a:avLst/>
          </a:prstGeom>
        </p:spPr>
      </p:pic>
      <p:pic>
        <p:nvPicPr>
          <p:cNvPr id="17" name="図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800000">
            <a:off x="5202078" y="3219169"/>
            <a:ext cx="751422" cy="572400"/>
          </a:xfrm>
          <a:prstGeom prst="rect">
            <a:avLst/>
          </a:prstGeom>
        </p:spPr>
      </p:pic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2400000">
            <a:off x="7314444" y="3368845"/>
            <a:ext cx="751422" cy="5724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3000000">
            <a:off x="9426793" y="3548909"/>
            <a:ext cx="751422" cy="5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円/楕円 2"/>
          <p:cNvSpPr/>
          <p:nvPr/>
        </p:nvSpPr>
        <p:spPr>
          <a:xfrm rot="19800000">
            <a:off x="-40244" y="1631606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/>
          <p:cNvSpPr/>
          <p:nvPr/>
        </p:nvSpPr>
        <p:spPr>
          <a:xfrm rot="1800000" flipH="1">
            <a:off x="897768" y="1631605"/>
            <a:ext cx="5130520" cy="40877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1055434" y="5185752"/>
            <a:ext cx="3812146" cy="74697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/>
          <p:cNvSpPr/>
          <p:nvPr/>
        </p:nvSpPr>
        <p:spPr>
          <a:xfrm>
            <a:off x="202274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/>
          <p:cNvSpPr/>
          <p:nvPr/>
        </p:nvSpPr>
        <p:spPr>
          <a:xfrm>
            <a:off x="2230948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/>
          <p:cNvSpPr/>
          <p:nvPr/>
        </p:nvSpPr>
        <p:spPr>
          <a:xfrm>
            <a:off x="343866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/>
          <p:cNvSpPr/>
          <p:nvPr/>
        </p:nvSpPr>
        <p:spPr>
          <a:xfrm>
            <a:off x="3466562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1526" y="1488358"/>
            <a:ext cx="5840474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9" name="円/楕円 18"/>
          <p:cNvSpPr/>
          <p:nvPr/>
        </p:nvSpPr>
        <p:spPr>
          <a:xfrm>
            <a:off x="829533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8503538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9711250" y="2770774"/>
            <a:ext cx="502276" cy="1013984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9739152" y="3129941"/>
            <a:ext cx="269700" cy="52388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6155" y="1488358"/>
            <a:ext cx="5834378" cy="4444369"/>
          </a:xfrm>
          <a:prstGeom prst="rect">
            <a:avLst/>
          </a:prstGeom>
          <a:effectLst>
            <a:innerShdw blurRad="635000" dist="508000" dir="8100000">
              <a:prstClr val="black">
                <a:alpha val="25000"/>
              </a:prstClr>
            </a:innerShdw>
            <a:softEdge rad="127000"/>
          </a:effectLst>
        </p:spPr>
      </p:pic>
      <p:sp>
        <p:nvSpPr>
          <p:cNvPr id="14" name="円/楕円 13"/>
          <p:cNvSpPr/>
          <p:nvPr/>
        </p:nvSpPr>
        <p:spPr>
          <a:xfrm>
            <a:off x="829112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/>
          <p:cNvSpPr/>
          <p:nvPr/>
        </p:nvSpPr>
        <p:spPr>
          <a:xfrm>
            <a:off x="8499333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/>
          <p:cNvSpPr/>
          <p:nvPr/>
        </p:nvSpPr>
        <p:spPr>
          <a:xfrm>
            <a:off x="9707045" y="2770775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/>
          <p:cNvSpPr/>
          <p:nvPr/>
        </p:nvSpPr>
        <p:spPr>
          <a:xfrm>
            <a:off x="9734947" y="3129942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 rot="19800000">
            <a:off x="-47054" y="1624942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 rot="1800000" flipH="1">
            <a:off x="890958" y="1624941"/>
            <a:ext cx="5130520" cy="4087744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/>
          <p:cNvSpPr/>
          <p:nvPr/>
        </p:nvSpPr>
        <p:spPr>
          <a:xfrm>
            <a:off x="1048624" y="5179088"/>
            <a:ext cx="3812146" cy="746975"/>
          </a:xfrm>
          <a:prstGeom prst="ellipse">
            <a:avLst/>
          </a:prstGeom>
          <a:solidFill>
            <a:srgbClr val="FF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/>
          <p:cNvSpPr/>
          <p:nvPr/>
        </p:nvSpPr>
        <p:spPr>
          <a:xfrm>
            <a:off x="2015930" y="2764110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/>
          <p:cNvSpPr/>
          <p:nvPr/>
        </p:nvSpPr>
        <p:spPr>
          <a:xfrm>
            <a:off x="2224138" y="3123277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/>
          <p:cNvSpPr/>
          <p:nvPr/>
        </p:nvSpPr>
        <p:spPr>
          <a:xfrm>
            <a:off x="3431850" y="2764110"/>
            <a:ext cx="502276" cy="1013984"/>
          </a:xfrm>
          <a:prstGeom prst="ellipse">
            <a:avLst/>
          </a:prstGeom>
          <a:solidFill>
            <a:srgbClr val="FF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/>
          <p:cNvSpPr/>
          <p:nvPr/>
        </p:nvSpPr>
        <p:spPr>
          <a:xfrm>
            <a:off x="3459752" y="3123277"/>
            <a:ext cx="269700" cy="523881"/>
          </a:xfrm>
          <a:prstGeom prst="ellipse">
            <a:avLst/>
          </a:prstGeom>
          <a:solidFill>
            <a:srgbClr val="FFAF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406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20</cp:revision>
  <dcterms:created xsi:type="dcterms:W3CDTF">2025-03-11T01:56:11Z</dcterms:created>
  <dcterms:modified xsi:type="dcterms:W3CDTF">2025-04-17T05:21:17Z</dcterms:modified>
</cp:coreProperties>
</file>