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8" name="図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319" name="図 318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344" name="図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64675"/>
            <a:ext cx="268247" cy="268247"/>
          </a:xfrm>
          <a:prstGeom prst="rect">
            <a:avLst/>
          </a:prstGeom>
        </p:spPr>
      </p:pic>
      <p:pic>
        <p:nvPicPr>
          <p:cNvPr id="345" name="図 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64675"/>
            <a:ext cx="268247" cy="268247"/>
          </a:xfrm>
          <a:prstGeom prst="rect">
            <a:avLst/>
          </a:prstGeom>
        </p:spPr>
      </p:pic>
      <p:pic>
        <p:nvPicPr>
          <p:cNvPr id="346" name="図 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64675"/>
            <a:ext cx="268247" cy="268247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29318"/>
            <a:ext cx="298730" cy="292633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29318"/>
            <a:ext cx="298730" cy="292633"/>
          </a:xfrm>
          <a:prstGeom prst="rect">
            <a:avLst/>
          </a:prstGeom>
        </p:spPr>
      </p:pic>
      <p:pic>
        <p:nvPicPr>
          <p:cNvPr id="349" name="図 3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29318"/>
            <a:ext cx="298730" cy="292633"/>
          </a:xfrm>
          <a:prstGeom prst="rect">
            <a:avLst/>
          </a:prstGeom>
        </p:spPr>
      </p:pic>
      <p:pic>
        <p:nvPicPr>
          <p:cNvPr id="350" name="図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66276"/>
            <a:ext cx="268247" cy="268247"/>
          </a:xfrm>
          <a:prstGeom prst="rect">
            <a:avLst/>
          </a:prstGeom>
        </p:spPr>
      </p:pic>
      <p:pic>
        <p:nvPicPr>
          <p:cNvPr id="351" name="図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66276"/>
            <a:ext cx="268247" cy="268247"/>
          </a:xfrm>
          <a:prstGeom prst="rect">
            <a:avLst/>
          </a:prstGeom>
        </p:spPr>
      </p:pic>
      <p:pic>
        <p:nvPicPr>
          <p:cNvPr id="352" name="図 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66276"/>
            <a:ext cx="268247" cy="268247"/>
          </a:xfrm>
          <a:prstGeom prst="rect">
            <a:avLst/>
          </a:prstGeom>
        </p:spPr>
      </p:pic>
      <p:pic>
        <p:nvPicPr>
          <p:cNvPr id="353" name="図 3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30919"/>
            <a:ext cx="298730" cy="292633"/>
          </a:xfrm>
          <a:prstGeom prst="rect">
            <a:avLst/>
          </a:prstGeom>
        </p:spPr>
      </p:pic>
      <p:pic>
        <p:nvPicPr>
          <p:cNvPr id="354" name="図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30919"/>
            <a:ext cx="298730" cy="292633"/>
          </a:xfrm>
          <a:prstGeom prst="rect">
            <a:avLst/>
          </a:prstGeom>
        </p:spPr>
      </p:pic>
      <p:pic>
        <p:nvPicPr>
          <p:cNvPr id="355" name="図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30919"/>
            <a:ext cx="298730" cy="292633"/>
          </a:xfrm>
          <a:prstGeom prst="rect">
            <a:avLst/>
          </a:prstGeom>
        </p:spPr>
      </p:pic>
      <p:pic>
        <p:nvPicPr>
          <p:cNvPr id="341" name="図 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303316"/>
            <a:ext cx="292633" cy="298730"/>
          </a:xfrm>
          <a:prstGeom prst="rect">
            <a:avLst/>
          </a:prstGeom>
        </p:spPr>
      </p:pic>
      <p:pic>
        <p:nvPicPr>
          <p:cNvPr id="342" name="図 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520784"/>
            <a:ext cx="292633" cy="2987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309" name="図 3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746" y="1632296"/>
            <a:ext cx="445047" cy="938865"/>
          </a:xfrm>
          <a:prstGeom prst="rect">
            <a:avLst/>
          </a:prstGeom>
        </p:spPr>
      </p:pic>
      <p:pic>
        <p:nvPicPr>
          <p:cNvPr id="310" name="図 3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311" name="図 3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817" y="1716185"/>
            <a:ext cx="445047" cy="938865"/>
          </a:xfrm>
          <a:prstGeom prst="rect">
            <a:avLst/>
          </a:prstGeom>
        </p:spPr>
      </p:pic>
      <p:pic>
        <p:nvPicPr>
          <p:cNvPr id="312" name="図 3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313" name="図 3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314" name="図 3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315" name="図 3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316" name="図 3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288" name="図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777049"/>
            <a:ext cx="268247" cy="268247"/>
          </a:xfrm>
          <a:prstGeom prst="rect">
            <a:avLst/>
          </a:prstGeom>
        </p:spPr>
      </p:pic>
      <p:pic>
        <p:nvPicPr>
          <p:cNvPr id="289" name="図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777049"/>
            <a:ext cx="268247" cy="268247"/>
          </a:xfrm>
          <a:prstGeom prst="rect">
            <a:avLst/>
          </a:prstGeom>
        </p:spPr>
      </p:pic>
      <p:pic>
        <p:nvPicPr>
          <p:cNvPr id="290" name="図 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777049"/>
            <a:ext cx="268247" cy="268247"/>
          </a:xfrm>
          <a:prstGeom prst="rect">
            <a:avLst/>
          </a:prstGeom>
        </p:spPr>
      </p:pic>
      <p:pic>
        <p:nvPicPr>
          <p:cNvPr id="291" name="図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541692"/>
            <a:ext cx="298730" cy="292633"/>
          </a:xfrm>
          <a:prstGeom prst="rect">
            <a:avLst/>
          </a:prstGeom>
        </p:spPr>
      </p:pic>
      <p:pic>
        <p:nvPicPr>
          <p:cNvPr id="292" name="図 2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541692"/>
            <a:ext cx="298730" cy="292633"/>
          </a:xfrm>
          <a:prstGeom prst="rect">
            <a:avLst/>
          </a:prstGeom>
        </p:spPr>
      </p:pic>
      <p:pic>
        <p:nvPicPr>
          <p:cNvPr id="293" name="図 2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541692"/>
            <a:ext cx="298730" cy="292633"/>
          </a:xfrm>
          <a:prstGeom prst="rect">
            <a:avLst/>
          </a:prstGeom>
        </p:spPr>
      </p:pic>
      <p:pic>
        <p:nvPicPr>
          <p:cNvPr id="284" name="図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513525"/>
            <a:ext cx="292633" cy="298730"/>
          </a:xfrm>
          <a:prstGeom prst="rect">
            <a:avLst/>
          </a:prstGeom>
        </p:spPr>
      </p:pic>
      <p:pic>
        <p:nvPicPr>
          <p:cNvPr id="285" name="図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730993"/>
            <a:ext cx="292633" cy="298730"/>
          </a:xfrm>
          <a:prstGeom prst="rect">
            <a:avLst/>
          </a:prstGeom>
        </p:spPr>
      </p:pic>
      <p:pic>
        <p:nvPicPr>
          <p:cNvPr id="286" name="図 2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806792"/>
            <a:ext cx="292633" cy="298730"/>
          </a:xfrm>
          <a:prstGeom prst="rect">
            <a:avLst/>
          </a:prstGeom>
        </p:spPr>
      </p:pic>
      <p:pic>
        <p:nvPicPr>
          <p:cNvPr id="287" name="図 2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3024260"/>
            <a:ext cx="292633" cy="298730"/>
          </a:xfrm>
          <a:prstGeom prst="rect">
            <a:avLst/>
          </a:prstGeom>
        </p:spPr>
      </p:pic>
      <p:pic>
        <p:nvPicPr>
          <p:cNvPr id="281" name="図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123" y="5246278"/>
            <a:ext cx="268247" cy="2682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218" name="図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6" y="3512813"/>
            <a:ext cx="268247" cy="268247"/>
          </a:xfrm>
          <a:prstGeom prst="rect">
            <a:avLst/>
          </a:prstGeom>
        </p:spPr>
      </p:pic>
      <p:pic>
        <p:nvPicPr>
          <p:cNvPr id="219" name="図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220" name="図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221" name="図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222" name="図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223" name="図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224" name="図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267" name="図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268" name="図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269" name="図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270" name="図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271" name="図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272" name="図 2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273" name="図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274" name="図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275" name="図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20" y="3512813"/>
            <a:ext cx="268247" cy="268247"/>
          </a:xfrm>
          <a:prstGeom prst="rect">
            <a:avLst/>
          </a:prstGeom>
        </p:spPr>
      </p:pic>
      <p:pic>
        <p:nvPicPr>
          <p:cNvPr id="276" name="図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96" y="3512813"/>
            <a:ext cx="268247" cy="2682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176" name="図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177" name="図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178" name="図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179" name="図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180" name="図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181" name="図 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182" name="図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183" name="図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185" name="図 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186" name="図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187" name="図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188" name="図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65" y="3921957"/>
            <a:ext cx="268247" cy="268247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219843"/>
            <a:ext cx="292633" cy="29873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441871"/>
            <a:ext cx="292633" cy="298730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663898"/>
            <a:ext cx="292633" cy="298730"/>
          </a:xfrm>
          <a:prstGeom prst="rect">
            <a:avLst/>
          </a:prstGeom>
        </p:spPr>
      </p:pic>
      <p:pic>
        <p:nvPicPr>
          <p:cNvPr id="175" name="図 1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810" y="3740601"/>
            <a:ext cx="780356" cy="1146147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613205"/>
            <a:ext cx="292633" cy="298730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830673"/>
            <a:ext cx="292633" cy="298730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048141"/>
            <a:ext cx="292633" cy="298730"/>
          </a:xfrm>
          <a:prstGeom prst="rect">
            <a:avLst/>
          </a:prstGeom>
        </p:spPr>
      </p:pic>
      <p:pic>
        <p:nvPicPr>
          <p:cNvPr id="206" name="図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265609"/>
            <a:ext cx="292633" cy="298730"/>
          </a:xfrm>
          <a:prstGeom prst="rect">
            <a:avLst/>
          </a:prstGeom>
        </p:spPr>
      </p:pic>
      <p:pic>
        <p:nvPicPr>
          <p:cNvPr id="207" name="図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483077"/>
            <a:ext cx="292633" cy="298730"/>
          </a:xfrm>
          <a:prstGeom prst="rect">
            <a:avLst/>
          </a:prstGeom>
        </p:spPr>
      </p:pic>
      <p:pic>
        <p:nvPicPr>
          <p:cNvPr id="208" name="図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700545"/>
            <a:ext cx="292633" cy="298730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918013"/>
            <a:ext cx="292633" cy="298730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135481"/>
            <a:ext cx="292633" cy="298730"/>
          </a:xfrm>
          <a:prstGeom prst="rect">
            <a:avLst/>
          </a:prstGeom>
        </p:spPr>
      </p:pic>
      <p:pic>
        <p:nvPicPr>
          <p:cNvPr id="211" name="図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352949"/>
            <a:ext cx="292633" cy="29873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570417"/>
            <a:ext cx="292633" cy="29873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36" y="3280037"/>
            <a:ext cx="298730" cy="292633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217" name="図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225" name="図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246" name="図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247" name="図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248" name="図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260" y="3277456"/>
            <a:ext cx="298730" cy="292633"/>
          </a:xfrm>
          <a:prstGeom prst="rect">
            <a:avLst/>
          </a:prstGeom>
        </p:spPr>
      </p:pic>
      <p:pic>
        <p:nvPicPr>
          <p:cNvPr id="249" name="図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36" y="3277456"/>
            <a:ext cx="298730" cy="292633"/>
          </a:xfrm>
          <a:prstGeom prst="rect">
            <a:avLst/>
          </a:prstGeom>
        </p:spPr>
      </p:pic>
      <p:pic>
        <p:nvPicPr>
          <p:cNvPr id="257" name="図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227135"/>
            <a:ext cx="292633" cy="298730"/>
          </a:xfrm>
          <a:prstGeom prst="rect">
            <a:avLst/>
          </a:prstGeom>
        </p:spPr>
      </p:pic>
      <p:pic>
        <p:nvPicPr>
          <p:cNvPr id="258" name="図 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444603"/>
            <a:ext cx="292633" cy="298730"/>
          </a:xfrm>
          <a:prstGeom prst="rect">
            <a:avLst/>
          </a:prstGeom>
        </p:spPr>
      </p:pic>
      <p:pic>
        <p:nvPicPr>
          <p:cNvPr id="259" name="図 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662071"/>
            <a:ext cx="292633" cy="29873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879539"/>
            <a:ext cx="292633" cy="298730"/>
          </a:xfrm>
          <a:prstGeom prst="rect">
            <a:avLst/>
          </a:prstGeom>
        </p:spPr>
      </p:pic>
      <p:pic>
        <p:nvPicPr>
          <p:cNvPr id="261" name="図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097007"/>
            <a:ext cx="292633" cy="298730"/>
          </a:xfrm>
          <a:prstGeom prst="rect">
            <a:avLst/>
          </a:prstGeom>
        </p:spPr>
      </p:pic>
      <p:pic>
        <p:nvPicPr>
          <p:cNvPr id="262" name="図 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314475"/>
            <a:ext cx="292633" cy="29873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531943"/>
            <a:ext cx="292633" cy="298730"/>
          </a:xfrm>
          <a:prstGeom prst="rect">
            <a:avLst/>
          </a:prstGeom>
        </p:spPr>
      </p:pic>
      <p:pic>
        <p:nvPicPr>
          <p:cNvPr id="264" name="図 2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749411"/>
            <a:ext cx="292633" cy="298730"/>
          </a:xfrm>
          <a:prstGeom prst="rect">
            <a:avLst/>
          </a:prstGeom>
        </p:spPr>
      </p:pic>
      <p:pic>
        <p:nvPicPr>
          <p:cNvPr id="277" name="図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978187"/>
            <a:ext cx="292633" cy="2987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5856" y="5079589"/>
            <a:ext cx="780356" cy="1146147"/>
          </a:xfrm>
          <a:prstGeom prst="rect">
            <a:avLst/>
          </a:prstGeom>
        </p:spPr>
      </p:pic>
      <p:pic>
        <p:nvPicPr>
          <p:cNvPr id="294" name="図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778650"/>
            <a:ext cx="268247" cy="268247"/>
          </a:xfrm>
          <a:prstGeom prst="rect">
            <a:avLst/>
          </a:prstGeom>
        </p:spPr>
      </p:pic>
      <p:pic>
        <p:nvPicPr>
          <p:cNvPr id="295" name="図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778650"/>
            <a:ext cx="268247" cy="268247"/>
          </a:xfrm>
          <a:prstGeom prst="rect">
            <a:avLst/>
          </a:prstGeom>
        </p:spPr>
      </p:pic>
      <p:pic>
        <p:nvPicPr>
          <p:cNvPr id="296" name="図 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778650"/>
            <a:ext cx="268247" cy="268247"/>
          </a:xfrm>
          <a:prstGeom prst="rect">
            <a:avLst/>
          </a:prstGeom>
        </p:spPr>
      </p:pic>
      <p:pic>
        <p:nvPicPr>
          <p:cNvPr id="297" name="図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543293"/>
            <a:ext cx="298730" cy="292633"/>
          </a:xfrm>
          <a:prstGeom prst="rect">
            <a:avLst/>
          </a:prstGeom>
        </p:spPr>
      </p:pic>
      <p:pic>
        <p:nvPicPr>
          <p:cNvPr id="298" name="図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543293"/>
            <a:ext cx="298730" cy="292633"/>
          </a:xfrm>
          <a:prstGeom prst="rect">
            <a:avLst/>
          </a:prstGeom>
        </p:spPr>
      </p:pic>
      <p:pic>
        <p:nvPicPr>
          <p:cNvPr id="299" name="図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543293"/>
            <a:ext cx="298730" cy="292633"/>
          </a:xfrm>
          <a:prstGeom prst="rect">
            <a:avLst/>
          </a:prstGeom>
        </p:spPr>
      </p:pic>
      <p:pic>
        <p:nvPicPr>
          <p:cNvPr id="300" name="図 2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443" y="2777049"/>
            <a:ext cx="268247" cy="268247"/>
          </a:xfrm>
          <a:prstGeom prst="rect">
            <a:avLst/>
          </a:prstGeom>
        </p:spPr>
      </p:pic>
      <p:pic>
        <p:nvPicPr>
          <p:cNvPr id="301" name="図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821" y="2777049"/>
            <a:ext cx="268247" cy="268247"/>
          </a:xfrm>
          <a:prstGeom prst="rect">
            <a:avLst/>
          </a:prstGeom>
        </p:spPr>
      </p:pic>
      <p:pic>
        <p:nvPicPr>
          <p:cNvPr id="302" name="図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320" y="2777049"/>
            <a:ext cx="268247" cy="268247"/>
          </a:xfrm>
          <a:prstGeom prst="rect">
            <a:avLst/>
          </a:prstGeom>
        </p:spPr>
      </p:pic>
      <p:pic>
        <p:nvPicPr>
          <p:cNvPr id="303" name="図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152" y="2541692"/>
            <a:ext cx="298730" cy="292633"/>
          </a:xfrm>
          <a:prstGeom prst="rect">
            <a:avLst/>
          </a:prstGeom>
        </p:spPr>
      </p:pic>
      <p:pic>
        <p:nvPicPr>
          <p:cNvPr id="304" name="図 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108" y="2541692"/>
            <a:ext cx="298730" cy="292633"/>
          </a:xfrm>
          <a:prstGeom prst="rect">
            <a:avLst/>
          </a:prstGeom>
        </p:spPr>
      </p:pic>
      <p:pic>
        <p:nvPicPr>
          <p:cNvPr id="305" name="図 3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185" y="2541692"/>
            <a:ext cx="298730" cy="292633"/>
          </a:xfrm>
          <a:prstGeom prst="rect">
            <a:avLst/>
          </a:prstGeom>
        </p:spPr>
      </p:pic>
      <p:pic>
        <p:nvPicPr>
          <p:cNvPr id="306" name="図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701" y="2778650"/>
            <a:ext cx="268247" cy="268247"/>
          </a:xfrm>
          <a:prstGeom prst="rect">
            <a:avLst/>
          </a:prstGeom>
        </p:spPr>
      </p:pic>
      <p:pic>
        <p:nvPicPr>
          <p:cNvPr id="307" name="図 3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139" y="2543293"/>
            <a:ext cx="298730" cy="29263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0157" y="2122216"/>
            <a:ext cx="1121761" cy="9693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320" name="図 3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321" name="図 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323" name="図 3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324" name="図 3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325" name="図 3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327" name="図 3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328" name="図 3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332" name="図 3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755101"/>
            <a:ext cx="292633" cy="29873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985448"/>
            <a:ext cx="292633" cy="298730"/>
          </a:xfrm>
          <a:prstGeom prst="rect">
            <a:avLst/>
          </a:prstGeom>
        </p:spPr>
      </p:pic>
      <p:pic>
        <p:nvPicPr>
          <p:cNvPr id="334" name="図 3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202916"/>
            <a:ext cx="292633" cy="298730"/>
          </a:xfrm>
          <a:prstGeom prst="rect">
            <a:avLst/>
          </a:prstGeom>
        </p:spPr>
      </p:pic>
      <p:pic>
        <p:nvPicPr>
          <p:cNvPr id="335" name="図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433263"/>
            <a:ext cx="292633" cy="298730"/>
          </a:xfrm>
          <a:prstGeom prst="rect">
            <a:avLst/>
          </a:prstGeom>
        </p:spPr>
      </p:pic>
      <p:pic>
        <p:nvPicPr>
          <p:cNvPr id="336" name="図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650731"/>
            <a:ext cx="292633" cy="298730"/>
          </a:xfrm>
          <a:prstGeom prst="rect">
            <a:avLst/>
          </a:prstGeom>
        </p:spPr>
      </p:pic>
      <p:pic>
        <p:nvPicPr>
          <p:cNvPr id="337" name="図 3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868199"/>
            <a:ext cx="292633" cy="298730"/>
          </a:xfrm>
          <a:prstGeom prst="rect">
            <a:avLst/>
          </a:prstGeom>
        </p:spPr>
      </p:pic>
      <p:pic>
        <p:nvPicPr>
          <p:cNvPr id="338" name="図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098826"/>
            <a:ext cx="292633" cy="298730"/>
          </a:xfrm>
          <a:prstGeom prst="rect">
            <a:avLst/>
          </a:prstGeom>
        </p:spPr>
      </p:pic>
      <p:pic>
        <p:nvPicPr>
          <p:cNvPr id="339" name="図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316294"/>
            <a:ext cx="292633" cy="298730"/>
          </a:xfrm>
          <a:prstGeom prst="rect">
            <a:avLst/>
          </a:prstGeom>
        </p:spPr>
      </p:pic>
      <p:pic>
        <p:nvPicPr>
          <p:cNvPr id="365" name="図 364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60716" y="4829081"/>
            <a:ext cx="2038483" cy="2019347"/>
          </a:xfrm>
          <a:prstGeom prst="rect">
            <a:avLst/>
          </a:prstGeom>
        </p:spPr>
      </p:pic>
      <p:pic>
        <p:nvPicPr>
          <p:cNvPr id="391" name="図 3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5904571"/>
            <a:ext cx="292633" cy="298730"/>
          </a:xfrm>
          <a:prstGeom prst="rect">
            <a:avLst/>
          </a:prstGeom>
        </p:spPr>
      </p:pic>
      <p:pic>
        <p:nvPicPr>
          <p:cNvPr id="392" name="図 3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122039"/>
            <a:ext cx="292633" cy="298730"/>
          </a:xfrm>
          <a:prstGeom prst="rect">
            <a:avLst/>
          </a:prstGeom>
        </p:spPr>
      </p:pic>
      <p:pic>
        <p:nvPicPr>
          <p:cNvPr id="393" name="図 3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339507"/>
            <a:ext cx="292633" cy="298730"/>
          </a:xfrm>
          <a:prstGeom prst="rect">
            <a:avLst/>
          </a:prstGeom>
        </p:spPr>
      </p:pic>
      <p:pic>
        <p:nvPicPr>
          <p:cNvPr id="394" name="図 3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556975"/>
            <a:ext cx="292633" cy="29873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5805" y="4310436"/>
            <a:ext cx="384081" cy="3840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7380" y="1445747"/>
            <a:ext cx="384081" cy="3840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34162" y="4305769"/>
            <a:ext cx="377985" cy="377985"/>
          </a:xfrm>
          <a:prstGeom prst="rect">
            <a:avLst/>
          </a:prstGeom>
        </p:spPr>
      </p:pic>
      <p:pic>
        <p:nvPicPr>
          <p:cNvPr id="371" name="図 3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6215" y="718353"/>
            <a:ext cx="384081" cy="384081"/>
          </a:xfrm>
          <a:prstGeom prst="rect">
            <a:avLst/>
          </a:prstGeom>
        </p:spPr>
      </p:pic>
      <p:pic>
        <p:nvPicPr>
          <p:cNvPr id="374" name="図 3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2116" y="4307172"/>
            <a:ext cx="384081" cy="384081"/>
          </a:xfrm>
          <a:prstGeom prst="rect">
            <a:avLst/>
          </a:prstGeom>
        </p:spPr>
      </p:pic>
      <p:pic>
        <p:nvPicPr>
          <p:cNvPr id="379" name="図 3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3498" y="1443881"/>
            <a:ext cx="384081" cy="384081"/>
          </a:xfrm>
          <a:prstGeom prst="rect">
            <a:avLst/>
          </a:prstGeom>
        </p:spPr>
      </p:pic>
      <p:pic>
        <p:nvPicPr>
          <p:cNvPr id="380" name="図 3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2333" y="716487"/>
            <a:ext cx="384081" cy="384081"/>
          </a:xfrm>
          <a:prstGeom prst="rect">
            <a:avLst/>
          </a:prstGeom>
        </p:spPr>
      </p:pic>
      <p:pic>
        <p:nvPicPr>
          <p:cNvPr id="383" name="図 3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05402" y="1442725"/>
            <a:ext cx="384081" cy="384081"/>
          </a:xfrm>
          <a:prstGeom prst="rect">
            <a:avLst/>
          </a:prstGeom>
        </p:spPr>
      </p:pic>
      <p:pic>
        <p:nvPicPr>
          <p:cNvPr id="384" name="図 38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14237" y="715331"/>
            <a:ext cx="384081" cy="384081"/>
          </a:xfrm>
          <a:prstGeom prst="rect">
            <a:avLst/>
          </a:prstGeom>
        </p:spPr>
      </p:pic>
      <p:pic>
        <p:nvPicPr>
          <p:cNvPr id="387" name="図 38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5197" y="5763017"/>
            <a:ext cx="384081" cy="384081"/>
          </a:xfrm>
          <a:prstGeom prst="rect">
            <a:avLst/>
          </a:prstGeom>
        </p:spPr>
      </p:pic>
      <p:pic>
        <p:nvPicPr>
          <p:cNvPr id="388" name="図 3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1508" y="5759753"/>
            <a:ext cx="384081" cy="384081"/>
          </a:xfrm>
          <a:prstGeom prst="rect">
            <a:avLst/>
          </a:prstGeom>
        </p:spPr>
      </p:pic>
      <p:pic>
        <p:nvPicPr>
          <p:cNvPr id="389" name="図 38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5111" y="4303854"/>
            <a:ext cx="384081" cy="384081"/>
          </a:xfrm>
          <a:prstGeom prst="rect">
            <a:avLst/>
          </a:prstGeom>
        </p:spPr>
      </p:pic>
      <p:pic>
        <p:nvPicPr>
          <p:cNvPr id="390" name="図 3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8898" y="5756435"/>
            <a:ext cx="384081" cy="384081"/>
          </a:xfrm>
          <a:prstGeom prst="rect">
            <a:avLst/>
          </a:prstGeom>
        </p:spPr>
      </p:pic>
      <p:pic>
        <p:nvPicPr>
          <p:cNvPr id="396" name="図 39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4782" y="4326658"/>
            <a:ext cx="384081" cy="384081"/>
          </a:xfrm>
          <a:prstGeom prst="rect">
            <a:avLst/>
          </a:prstGeom>
        </p:spPr>
      </p:pic>
      <p:pic>
        <p:nvPicPr>
          <p:cNvPr id="397" name="図 39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1448" y="5753481"/>
            <a:ext cx="384081" cy="384081"/>
          </a:xfrm>
          <a:prstGeom prst="rect">
            <a:avLst/>
          </a:prstGeom>
        </p:spPr>
      </p:pic>
      <p:pic>
        <p:nvPicPr>
          <p:cNvPr id="398" name="図 3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7909" y="3600671"/>
            <a:ext cx="384081" cy="384081"/>
          </a:xfrm>
          <a:prstGeom prst="rect">
            <a:avLst/>
          </a:prstGeom>
        </p:spPr>
      </p:pic>
      <p:pic>
        <p:nvPicPr>
          <p:cNvPr id="399" name="図 3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15299" y="3597353"/>
            <a:ext cx="384081" cy="384081"/>
          </a:xfrm>
          <a:prstGeom prst="rect">
            <a:avLst/>
          </a:prstGeom>
        </p:spPr>
      </p:pic>
      <p:pic>
        <p:nvPicPr>
          <p:cNvPr id="400" name="図 3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63598"/>
            <a:ext cx="268247" cy="268247"/>
          </a:xfrm>
          <a:prstGeom prst="rect">
            <a:avLst/>
          </a:prstGeom>
        </p:spPr>
      </p:pic>
      <p:pic>
        <p:nvPicPr>
          <p:cNvPr id="401" name="図 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28241"/>
            <a:ext cx="298730" cy="292633"/>
          </a:xfrm>
          <a:prstGeom prst="rect">
            <a:avLst/>
          </a:prstGeom>
        </p:spPr>
      </p:pic>
      <p:pic>
        <p:nvPicPr>
          <p:cNvPr id="403" name="図 4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03261" y="4293379"/>
            <a:ext cx="377985" cy="377985"/>
          </a:xfrm>
          <a:prstGeom prst="rect">
            <a:avLst/>
          </a:prstGeom>
        </p:spPr>
      </p:pic>
      <p:pic>
        <p:nvPicPr>
          <p:cNvPr id="404" name="図 40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51013" y="5744484"/>
            <a:ext cx="377985" cy="377985"/>
          </a:xfrm>
          <a:prstGeom prst="rect">
            <a:avLst/>
          </a:prstGeom>
        </p:spPr>
      </p:pic>
      <p:pic>
        <p:nvPicPr>
          <p:cNvPr id="405" name="図 4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3557" y="4297806"/>
            <a:ext cx="377985" cy="377985"/>
          </a:xfrm>
          <a:prstGeom prst="rect">
            <a:avLst/>
          </a:prstGeom>
        </p:spPr>
      </p:pic>
      <p:pic>
        <p:nvPicPr>
          <p:cNvPr id="406" name="図 4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6764" y="2500616"/>
            <a:ext cx="377985" cy="377985"/>
          </a:xfrm>
          <a:prstGeom prst="rect">
            <a:avLst/>
          </a:prstGeom>
        </p:spPr>
      </p:pic>
      <p:pic>
        <p:nvPicPr>
          <p:cNvPr id="407" name="図 4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1343" y="2513408"/>
            <a:ext cx="377985" cy="377985"/>
          </a:xfrm>
          <a:prstGeom prst="rect">
            <a:avLst/>
          </a:prstGeom>
        </p:spPr>
      </p:pic>
      <p:pic>
        <p:nvPicPr>
          <p:cNvPr id="409" name="図 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62426"/>
            <a:ext cx="268247" cy="268247"/>
          </a:xfrm>
          <a:prstGeom prst="rect">
            <a:avLst/>
          </a:prstGeom>
        </p:spPr>
      </p:pic>
      <p:pic>
        <p:nvPicPr>
          <p:cNvPr id="410" name="図 4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27069"/>
            <a:ext cx="298730" cy="292633"/>
          </a:xfrm>
          <a:prstGeom prst="rect">
            <a:avLst/>
          </a:prstGeom>
        </p:spPr>
      </p:pic>
      <p:pic>
        <p:nvPicPr>
          <p:cNvPr id="411" name="図 4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8238" y="3214461"/>
            <a:ext cx="377985" cy="377985"/>
          </a:xfrm>
          <a:prstGeom prst="rect">
            <a:avLst/>
          </a:prstGeom>
        </p:spPr>
      </p:pic>
      <p:pic>
        <p:nvPicPr>
          <p:cNvPr id="412" name="図 4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1627" y="3200799"/>
            <a:ext cx="377985" cy="377985"/>
          </a:xfrm>
          <a:prstGeom prst="rect">
            <a:avLst/>
          </a:prstGeom>
        </p:spPr>
      </p:pic>
      <p:pic>
        <p:nvPicPr>
          <p:cNvPr id="413" name="図 4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0086" y="3225782"/>
            <a:ext cx="377985" cy="377985"/>
          </a:xfrm>
          <a:prstGeom prst="rect">
            <a:avLst/>
          </a:prstGeom>
        </p:spPr>
      </p:pic>
      <p:pic>
        <p:nvPicPr>
          <p:cNvPr id="414" name="図 4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546391"/>
            <a:ext cx="292633" cy="298730"/>
          </a:xfrm>
          <a:prstGeom prst="rect">
            <a:avLst/>
          </a:prstGeom>
        </p:spPr>
      </p:pic>
      <p:pic>
        <p:nvPicPr>
          <p:cNvPr id="189" name="図 1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5363" y="10488"/>
            <a:ext cx="1592151" cy="16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正方形/長方形 147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9" name="図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151" name="図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64675"/>
            <a:ext cx="268247" cy="268247"/>
          </a:xfrm>
          <a:prstGeom prst="rect">
            <a:avLst/>
          </a:prstGeom>
        </p:spPr>
      </p:pic>
      <p:pic>
        <p:nvPicPr>
          <p:cNvPr id="152" name="図 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64675"/>
            <a:ext cx="268247" cy="268247"/>
          </a:xfrm>
          <a:prstGeom prst="rect">
            <a:avLst/>
          </a:prstGeom>
        </p:spPr>
      </p:pic>
      <p:pic>
        <p:nvPicPr>
          <p:cNvPr id="153" name="図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64675"/>
            <a:ext cx="268247" cy="268247"/>
          </a:xfrm>
          <a:prstGeom prst="rect">
            <a:avLst/>
          </a:prstGeom>
        </p:spPr>
      </p:pic>
      <p:pic>
        <p:nvPicPr>
          <p:cNvPr id="154" name="図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29318"/>
            <a:ext cx="298730" cy="292633"/>
          </a:xfrm>
          <a:prstGeom prst="rect">
            <a:avLst/>
          </a:prstGeom>
        </p:spPr>
      </p:pic>
      <p:pic>
        <p:nvPicPr>
          <p:cNvPr id="155" name="図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29318"/>
            <a:ext cx="298730" cy="292633"/>
          </a:xfrm>
          <a:prstGeom prst="rect">
            <a:avLst/>
          </a:prstGeom>
        </p:spPr>
      </p:pic>
      <p:pic>
        <p:nvPicPr>
          <p:cNvPr id="156" name="図 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29318"/>
            <a:ext cx="298730" cy="292633"/>
          </a:xfrm>
          <a:prstGeom prst="rect">
            <a:avLst/>
          </a:prstGeom>
        </p:spPr>
      </p:pic>
      <p:pic>
        <p:nvPicPr>
          <p:cNvPr id="157" name="図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66276"/>
            <a:ext cx="268247" cy="268247"/>
          </a:xfrm>
          <a:prstGeom prst="rect">
            <a:avLst/>
          </a:prstGeom>
        </p:spPr>
      </p:pic>
      <p:pic>
        <p:nvPicPr>
          <p:cNvPr id="158" name="図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66276"/>
            <a:ext cx="268247" cy="268247"/>
          </a:xfrm>
          <a:prstGeom prst="rect">
            <a:avLst/>
          </a:prstGeom>
        </p:spPr>
      </p:pic>
      <p:pic>
        <p:nvPicPr>
          <p:cNvPr id="161" name="図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66276"/>
            <a:ext cx="268247" cy="268247"/>
          </a:xfrm>
          <a:prstGeom prst="rect">
            <a:avLst/>
          </a:prstGeom>
        </p:spPr>
      </p:pic>
      <p:pic>
        <p:nvPicPr>
          <p:cNvPr id="162" name="図 1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30919"/>
            <a:ext cx="298730" cy="292633"/>
          </a:xfrm>
          <a:prstGeom prst="rect">
            <a:avLst/>
          </a:prstGeom>
        </p:spPr>
      </p:pic>
      <p:pic>
        <p:nvPicPr>
          <p:cNvPr id="163" name="図 1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30919"/>
            <a:ext cx="298730" cy="292633"/>
          </a:xfrm>
          <a:prstGeom prst="rect">
            <a:avLst/>
          </a:prstGeom>
        </p:spPr>
      </p:pic>
      <p:pic>
        <p:nvPicPr>
          <p:cNvPr id="164" name="図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30919"/>
            <a:ext cx="298730" cy="292633"/>
          </a:xfrm>
          <a:prstGeom prst="rect">
            <a:avLst/>
          </a:prstGeom>
        </p:spPr>
      </p:pic>
      <p:pic>
        <p:nvPicPr>
          <p:cNvPr id="165" name="図 1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303316"/>
            <a:ext cx="292633" cy="298730"/>
          </a:xfrm>
          <a:prstGeom prst="rect">
            <a:avLst/>
          </a:prstGeom>
        </p:spPr>
      </p:pic>
      <p:pic>
        <p:nvPicPr>
          <p:cNvPr id="166" name="図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520784"/>
            <a:ext cx="292633" cy="298730"/>
          </a:xfrm>
          <a:prstGeom prst="rect">
            <a:avLst/>
          </a:prstGeom>
        </p:spPr>
      </p:pic>
      <p:pic>
        <p:nvPicPr>
          <p:cNvPr id="167" name="図 1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168" name="図 1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746" y="1632296"/>
            <a:ext cx="445047" cy="938865"/>
          </a:xfrm>
          <a:prstGeom prst="rect">
            <a:avLst/>
          </a:prstGeom>
        </p:spPr>
      </p:pic>
      <p:pic>
        <p:nvPicPr>
          <p:cNvPr id="169" name="図 1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170" name="図 1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817" y="1716185"/>
            <a:ext cx="445047" cy="938865"/>
          </a:xfrm>
          <a:prstGeom prst="rect">
            <a:avLst/>
          </a:prstGeom>
        </p:spPr>
      </p:pic>
      <p:pic>
        <p:nvPicPr>
          <p:cNvPr id="171" name="図 1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172" name="図 1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173" name="図 1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174" name="図 1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175" name="図 1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189" name="図 1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777049"/>
            <a:ext cx="268247" cy="268247"/>
          </a:xfrm>
          <a:prstGeom prst="rect">
            <a:avLst/>
          </a:prstGeom>
        </p:spPr>
      </p:pic>
      <p:pic>
        <p:nvPicPr>
          <p:cNvPr id="193" name="図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777049"/>
            <a:ext cx="268247" cy="268247"/>
          </a:xfrm>
          <a:prstGeom prst="rect">
            <a:avLst/>
          </a:prstGeom>
        </p:spPr>
      </p:pic>
      <p:pic>
        <p:nvPicPr>
          <p:cNvPr id="194" name="図 1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777049"/>
            <a:ext cx="268247" cy="268247"/>
          </a:xfrm>
          <a:prstGeom prst="rect">
            <a:avLst/>
          </a:prstGeom>
        </p:spPr>
      </p:pic>
      <p:pic>
        <p:nvPicPr>
          <p:cNvPr id="196" name="図 1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541692"/>
            <a:ext cx="298730" cy="292633"/>
          </a:xfrm>
          <a:prstGeom prst="rect">
            <a:avLst/>
          </a:prstGeom>
        </p:spPr>
      </p:pic>
      <p:pic>
        <p:nvPicPr>
          <p:cNvPr id="197" name="図 1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541692"/>
            <a:ext cx="298730" cy="292633"/>
          </a:xfrm>
          <a:prstGeom prst="rect">
            <a:avLst/>
          </a:prstGeom>
        </p:spPr>
      </p:pic>
      <p:pic>
        <p:nvPicPr>
          <p:cNvPr id="198" name="図 1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541692"/>
            <a:ext cx="298730" cy="292633"/>
          </a:xfrm>
          <a:prstGeom prst="rect">
            <a:avLst/>
          </a:prstGeom>
        </p:spPr>
      </p:pic>
      <p:pic>
        <p:nvPicPr>
          <p:cNvPr id="199" name="図 1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513525"/>
            <a:ext cx="292633" cy="298730"/>
          </a:xfrm>
          <a:prstGeom prst="rect">
            <a:avLst/>
          </a:prstGeom>
        </p:spPr>
      </p:pic>
      <p:pic>
        <p:nvPicPr>
          <p:cNvPr id="200" name="図 1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730993"/>
            <a:ext cx="292633" cy="298730"/>
          </a:xfrm>
          <a:prstGeom prst="rect">
            <a:avLst/>
          </a:prstGeom>
        </p:spPr>
      </p:pic>
      <p:pic>
        <p:nvPicPr>
          <p:cNvPr id="201" name="図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806792"/>
            <a:ext cx="292633" cy="298730"/>
          </a:xfrm>
          <a:prstGeom prst="rect">
            <a:avLst/>
          </a:prstGeom>
        </p:spPr>
      </p:pic>
      <p:pic>
        <p:nvPicPr>
          <p:cNvPr id="202" name="図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3024260"/>
            <a:ext cx="292633" cy="298730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123" y="5246278"/>
            <a:ext cx="268247" cy="268247"/>
          </a:xfrm>
          <a:prstGeom prst="rect">
            <a:avLst/>
          </a:prstGeom>
        </p:spPr>
      </p:pic>
      <p:pic>
        <p:nvPicPr>
          <p:cNvPr id="231" name="図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232" name="図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6" y="3512813"/>
            <a:ext cx="268247" cy="268247"/>
          </a:xfrm>
          <a:prstGeom prst="rect">
            <a:avLst/>
          </a:prstGeom>
        </p:spPr>
      </p:pic>
      <p:pic>
        <p:nvPicPr>
          <p:cNvPr id="233" name="図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234" name="図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235" name="図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236" name="図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237" name="図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238" name="図 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239" name="図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240" name="図 2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241" name="図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242" name="図 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243" name="図 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244" name="図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245" name="図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250" name="図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251" name="図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20" y="3512813"/>
            <a:ext cx="268247" cy="268247"/>
          </a:xfrm>
          <a:prstGeom prst="rect">
            <a:avLst/>
          </a:prstGeom>
        </p:spPr>
      </p:pic>
      <p:pic>
        <p:nvPicPr>
          <p:cNvPr id="252" name="図 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96" y="3512813"/>
            <a:ext cx="268247" cy="268247"/>
          </a:xfrm>
          <a:prstGeom prst="rect">
            <a:avLst/>
          </a:prstGeom>
        </p:spPr>
      </p:pic>
      <p:pic>
        <p:nvPicPr>
          <p:cNvPr id="253" name="図 2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254" name="図 2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255" name="図 2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256" name="図 2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265" name="図 2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266" name="図 2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278" name="図 2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279" name="図 2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280" name="図 2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282" name="図 2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283" name="図 2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308" name="図 3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309" name="図 3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311" name="図 3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317" name="図 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65" y="3921957"/>
            <a:ext cx="268247" cy="268247"/>
          </a:xfrm>
          <a:prstGeom prst="rect">
            <a:avLst/>
          </a:prstGeom>
        </p:spPr>
      </p:pic>
      <p:pic>
        <p:nvPicPr>
          <p:cNvPr id="322" name="図 3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219843"/>
            <a:ext cx="292633" cy="298730"/>
          </a:xfrm>
          <a:prstGeom prst="rect">
            <a:avLst/>
          </a:prstGeom>
        </p:spPr>
      </p:pic>
      <p:pic>
        <p:nvPicPr>
          <p:cNvPr id="326" name="図 3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441871"/>
            <a:ext cx="292633" cy="298730"/>
          </a:xfrm>
          <a:prstGeom prst="rect">
            <a:avLst/>
          </a:prstGeom>
        </p:spPr>
      </p:pic>
      <p:pic>
        <p:nvPicPr>
          <p:cNvPr id="329" name="図 3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663898"/>
            <a:ext cx="292633" cy="298730"/>
          </a:xfrm>
          <a:prstGeom prst="rect">
            <a:avLst/>
          </a:prstGeom>
        </p:spPr>
      </p:pic>
      <p:pic>
        <p:nvPicPr>
          <p:cNvPr id="340" name="図 3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830673"/>
            <a:ext cx="292633" cy="298730"/>
          </a:xfrm>
          <a:prstGeom prst="rect">
            <a:avLst/>
          </a:prstGeom>
        </p:spPr>
      </p:pic>
      <p:pic>
        <p:nvPicPr>
          <p:cNvPr id="343" name="図 3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048141"/>
            <a:ext cx="292633" cy="298730"/>
          </a:xfrm>
          <a:prstGeom prst="rect">
            <a:avLst/>
          </a:prstGeom>
        </p:spPr>
      </p:pic>
      <p:pic>
        <p:nvPicPr>
          <p:cNvPr id="356" name="図 3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265609"/>
            <a:ext cx="292633" cy="298730"/>
          </a:xfrm>
          <a:prstGeom prst="rect">
            <a:avLst/>
          </a:prstGeom>
        </p:spPr>
      </p:pic>
      <p:pic>
        <p:nvPicPr>
          <p:cNvPr id="357" name="図 3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483077"/>
            <a:ext cx="292633" cy="298730"/>
          </a:xfrm>
          <a:prstGeom prst="rect">
            <a:avLst/>
          </a:prstGeom>
        </p:spPr>
      </p:pic>
      <p:pic>
        <p:nvPicPr>
          <p:cNvPr id="358" name="図 3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700545"/>
            <a:ext cx="292633" cy="298730"/>
          </a:xfrm>
          <a:prstGeom prst="rect">
            <a:avLst/>
          </a:prstGeom>
        </p:spPr>
      </p:pic>
      <p:pic>
        <p:nvPicPr>
          <p:cNvPr id="359" name="図 3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918013"/>
            <a:ext cx="292633" cy="298730"/>
          </a:xfrm>
          <a:prstGeom prst="rect">
            <a:avLst/>
          </a:prstGeom>
        </p:spPr>
      </p:pic>
      <p:pic>
        <p:nvPicPr>
          <p:cNvPr id="360" name="図 3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135481"/>
            <a:ext cx="292633" cy="298730"/>
          </a:xfrm>
          <a:prstGeom prst="rect">
            <a:avLst/>
          </a:prstGeom>
        </p:spPr>
      </p:pic>
      <p:pic>
        <p:nvPicPr>
          <p:cNvPr id="361" name="図 3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352949"/>
            <a:ext cx="292633" cy="298730"/>
          </a:xfrm>
          <a:prstGeom prst="rect">
            <a:avLst/>
          </a:prstGeom>
        </p:spPr>
      </p:pic>
      <p:pic>
        <p:nvPicPr>
          <p:cNvPr id="362" name="図 3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570417"/>
            <a:ext cx="292633" cy="298730"/>
          </a:xfrm>
          <a:prstGeom prst="rect">
            <a:avLst/>
          </a:prstGeom>
        </p:spPr>
      </p:pic>
      <p:pic>
        <p:nvPicPr>
          <p:cNvPr id="363" name="図 3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36" y="3280037"/>
            <a:ext cx="298730" cy="292633"/>
          </a:xfrm>
          <a:prstGeom prst="rect">
            <a:avLst/>
          </a:prstGeom>
        </p:spPr>
      </p:pic>
      <p:pic>
        <p:nvPicPr>
          <p:cNvPr id="364" name="図 3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366" name="図 3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367" name="図 3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368" name="図 3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369" name="図 3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370" name="図 3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371" name="図 3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372" name="図 3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373" name="図 3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374" name="図 3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375" name="図 3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376" name="図 3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377" name="図 3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378" name="図 3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260" y="3277456"/>
            <a:ext cx="298730" cy="292633"/>
          </a:xfrm>
          <a:prstGeom prst="rect">
            <a:avLst/>
          </a:prstGeom>
        </p:spPr>
      </p:pic>
      <p:pic>
        <p:nvPicPr>
          <p:cNvPr id="379" name="図 3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36" y="3277456"/>
            <a:ext cx="298730" cy="292633"/>
          </a:xfrm>
          <a:prstGeom prst="rect">
            <a:avLst/>
          </a:prstGeom>
        </p:spPr>
      </p:pic>
      <p:pic>
        <p:nvPicPr>
          <p:cNvPr id="380" name="図 3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227135"/>
            <a:ext cx="292633" cy="298730"/>
          </a:xfrm>
          <a:prstGeom prst="rect">
            <a:avLst/>
          </a:prstGeom>
        </p:spPr>
      </p:pic>
      <p:pic>
        <p:nvPicPr>
          <p:cNvPr id="381" name="図 3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444603"/>
            <a:ext cx="292633" cy="298730"/>
          </a:xfrm>
          <a:prstGeom prst="rect">
            <a:avLst/>
          </a:prstGeom>
        </p:spPr>
      </p:pic>
      <p:pic>
        <p:nvPicPr>
          <p:cNvPr id="382" name="図 3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662071"/>
            <a:ext cx="292633" cy="298730"/>
          </a:xfrm>
          <a:prstGeom prst="rect">
            <a:avLst/>
          </a:prstGeom>
        </p:spPr>
      </p:pic>
      <p:pic>
        <p:nvPicPr>
          <p:cNvPr id="383" name="図 3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879539"/>
            <a:ext cx="292633" cy="298730"/>
          </a:xfrm>
          <a:prstGeom prst="rect">
            <a:avLst/>
          </a:prstGeom>
        </p:spPr>
      </p:pic>
      <p:pic>
        <p:nvPicPr>
          <p:cNvPr id="384" name="図 3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097007"/>
            <a:ext cx="292633" cy="298730"/>
          </a:xfrm>
          <a:prstGeom prst="rect">
            <a:avLst/>
          </a:prstGeom>
        </p:spPr>
      </p:pic>
      <p:pic>
        <p:nvPicPr>
          <p:cNvPr id="385" name="図 3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314475"/>
            <a:ext cx="292633" cy="298730"/>
          </a:xfrm>
          <a:prstGeom prst="rect">
            <a:avLst/>
          </a:prstGeom>
        </p:spPr>
      </p:pic>
      <p:pic>
        <p:nvPicPr>
          <p:cNvPr id="386" name="図 3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531943"/>
            <a:ext cx="292633" cy="298730"/>
          </a:xfrm>
          <a:prstGeom prst="rect">
            <a:avLst/>
          </a:prstGeom>
        </p:spPr>
      </p:pic>
      <p:pic>
        <p:nvPicPr>
          <p:cNvPr id="387" name="図 3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749411"/>
            <a:ext cx="292633" cy="298730"/>
          </a:xfrm>
          <a:prstGeom prst="rect">
            <a:avLst/>
          </a:prstGeom>
        </p:spPr>
      </p:pic>
      <p:pic>
        <p:nvPicPr>
          <p:cNvPr id="388" name="図 3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978187"/>
            <a:ext cx="292633" cy="298730"/>
          </a:xfrm>
          <a:prstGeom prst="rect">
            <a:avLst/>
          </a:prstGeom>
        </p:spPr>
      </p:pic>
      <p:pic>
        <p:nvPicPr>
          <p:cNvPr id="390" name="図 3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778650"/>
            <a:ext cx="268247" cy="268247"/>
          </a:xfrm>
          <a:prstGeom prst="rect">
            <a:avLst/>
          </a:prstGeom>
        </p:spPr>
      </p:pic>
      <p:pic>
        <p:nvPicPr>
          <p:cNvPr id="391" name="図 3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778650"/>
            <a:ext cx="268247" cy="268247"/>
          </a:xfrm>
          <a:prstGeom prst="rect">
            <a:avLst/>
          </a:prstGeom>
        </p:spPr>
      </p:pic>
      <p:pic>
        <p:nvPicPr>
          <p:cNvPr id="395" name="図 3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778650"/>
            <a:ext cx="268247" cy="268247"/>
          </a:xfrm>
          <a:prstGeom prst="rect">
            <a:avLst/>
          </a:prstGeom>
        </p:spPr>
      </p:pic>
      <p:pic>
        <p:nvPicPr>
          <p:cNvPr id="396" name="図 3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543293"/>
            <a:ext cx="298730" cy="292633"/>
          </a:xfrm>
          <a:prstGeom prst="rect">
            <a:avLst/>
          </a:prstGeom>
        </p:spPr>
      </p:pic>
      <p:pic>
        <p:nvPicPr>
          <p:cNvPr id="397" name="図 3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543293"/>
            <a:ext cx="298730" cy="292633"/>
          </a:xfrm>
          <a:prstGeom prst="rect">
            <a:avLst/>
          </a:prstGeom>
        </p:spPr>
      </p:pic>
      <p:pic>
        <p:nvPicPr>
          <p:cNvPr id="398" name="図 3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543293"/>
            <a:ext cx="298730" cy="292633"/>
          </a:xfrm>
          <a:prstGeom prst="rect">
            <a:avLst/>
          </a:prstGeom>
        </p:spPr>
      </p:pic>
      <p:pic>
        <p:nvPicPr>
          <p:cNvPr id="399" name="図 3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443" y="2777049"/>
            <a:ext cx="268247" cy="268247"/>
          </a:xfrm>
          <a:prstGeom prst="rect">
            <a:avLst/>
          </a:prstGeom>
        </p:spPr>
      </p:pic>
      <p:pic>
        <p:nvPicPr>
          <p:cNvPr id="402" name="図 4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821" y="2777049"/>
            <a:ext cx="268247" cy="268247"/>
          </a:xfrm>
          <a:prstGeom prst="rect">
            <a:avLst/>
          </a:prstGeom>
        </p:spPr>
      </p:pic>
      <p:pic>
        <p:nvPicPr>
          <p:cNvPr id="403" name="図 4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320" y="2777049"/>
            <a:ext cx="268247" cy="268247"/>
          </a:xfrm>
          <a:prstGeom prst="rect">
            <a:avLst/>
          </a:prstGeom>
        </p:spPr>
      </p:pic>
      <p:pic>
        <p:nvPicPr>
          <p:cNvPr id="404" name="図 4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152" y="2541692"/>
            <a:ext cx="298730" cy="292633"/>
          </a:xfrm>
          <a:prstGeom prst="rect">
            <a:avLst/>
          </a:prstGeom>
        </p:spPr>
      </p:pic>
      <p:pic>
        <p:nvPicPr>
          <p:cNvPr id="405" name="図 4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108" y="2541692"/>
            <a:ext cx="298730" cy="292633"/>
          </a:xfrm>
          <a:prstGeom prst="rect">
            <a:avLst/>
          </a:prstGeom>
        </p:spPr>
      </p:pic>
      <p:pic>
        <p:nvPicPr>
          <p:cNvPr id="406" name="図 4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185" y="2541692"/>
            <a:ext cx="298730" cy="292633"/>
          </a:xfrm>
          <a:prstGeom prst="rect">
            <a:avLst/>
          </a:prstGeom>
        </p:spPr>
      </p:pic>
      <p:pic>
        <p:nvPicPr>
          <p:cNvPr id="407" name="図 4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701" y="2778650"/>
            <a:ext cx="268247" cy="268247"/>
          </a:xfrm>
          <a:prstGeom prst="rect">
            <a:avLst/>
          </a:prstGeom>
        </p:spPr>
      </p:pic>
      <p:pic>
        <p:nvPicPr>
          <p:cNvPr id="408" name="図 4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139" y="2543293"/>
            <a:ext cx="298730" cy="292633"/>
          </a:xfrm>
          <a:prstGeom prst="rect">
            <a:avLst/>
          </a:prstGeom>
        </p:spPr>
      </p:pic>
      <p:pic>
        <p:nvPicPr>
          <p:cNvPr id="412" name="図 4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413" name="図 4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415" name="図 4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416" name="図 4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417" name="図 4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418" name="図 4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419" name="図 4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420" name="図 4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421" name="図 4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755101"/>
            <a:ext cx="292633" cy="298730"/>
          </a:xfrm>
          <a:prstGeom prst="rect">
            <a:avLst/>
          </a:prstGeom>
        </p:spPr>
      </p:pic>
      <p:pic>
        <p:nvPicPr>
          <p:cNvPr id="422" name="図 4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985448"/>
            <a:ext cx="292633" cy="298730"/>
          </a:xfrm>
          <a:prstGeom prst="rect">
            <a:avLst/>
          </a:prstGeom>
        </p:spPr>
      </p:pic>
      <p:pic>
        <p:nvPicPr>
          <p:cNvPr id="423" name="図 4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202916"/>
            <a:ext cx="292633" cy="298730"/>
          </a:xfrm>
          <a:prstGeom prst="rect">
            <a:avLst/>
          </a:prstGeom>
        </p:spPr>
      </p:pic>
      <p:pic>
        <p:nvPicPr>
          <p:cNvPr id="424" name="図 4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433263"/>
            <a:ext cx="292633" cy="298730"/>
          </a:xfrm>
          <a:prstGeom prst="rect">
            <a:avLst/>
          </a:prstGeom>
        </p:spPr>
      </p:pic>
      <p:pic>
        <p:nvPicPr>
          <p:cNvPr id="425" name="図 4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650731"/>
            <a:ext cx="292633" cy="298730"/>
          </a:xfrm>
          <a:prstGeom prst="rect">
            <a:avLst/>
          </a:prstGeom>
        </p:spPr>
      </p:pic>
      <p:pic>
        <p:nvPicPr>
          <p:cNvPr id="426" name="図 4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868199"/>
            <a:ext cx="292633" cy="298730"/>
          </a:xfrm>
          <a:prstGeom prst="rect">
            <a:avLst/>
          </a:prstGeom>
        </p:spPr>
      </p:pic>
      <p:pic>
        <p:nvPicPr>
          <p:cNvPr id="427" name="図 4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098826"/>
            <a:ext cx="292633" cy="298730"/>
          </a:xfrm>
          <a:prstGeom prst="rect">
            <a:avLst/>
          </a:prstGeom>
        </p:spPr>
      </p:pic>
      <p:pic>
        <p:nvPicPr>
          <p:cNvPr id="428" name="図 4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316294"/>
            <a:ext cx="292633" cy="298730"/>
          </a:xfrm>
          <a:prstGeom prst="rect">
            <a:avLst/>
          </a:prstGeom>
        </p:spPr>
      </p:pic>
      <p:pic>
        <p:nvPicPr>
          <p:cNvPr id="429" name="図 428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60716" y="4829081"/>
            <a:ext cx="2038483" cy="2019347"/>
          </a:xfrm>
          <a:prstGeom prst="rect">
            <a:avLst/>
          </a:prstGeom>
        </p:spPr>
      </p:pic>
      <p:pic>
        <p:nvPicPr>
          <p:cNvPr id="431" name="図 4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122039"/>
            <a:ext cx="292633" cy="298730"/>
          </a:xfrm>
          <a:prstGeom prst="rect">
            <a:avLst/>
          </a:prstGeom>
        </p:spPr>
      </p:pic>
      <p:pic>
        <p:nvPicPr>
          <p:cNvPr id="432" name="図 4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339507"/>
            <a:ext cx="292633" cy="298730"/>
          </a:xfrm>
          <a:prstGeom prst="rect">
            <a:avLst/>
          </a:prstGeom>
        </p:spPr>
      </p:pic>
      <p:pic>
        <p:nvPicPr>
          <p:cNvPr id="433" name="図 4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556975"/>
            <a:ext cx="292633" cy="298730"/>
          </a:xfrm>
          <a:prstGeom prst="rect">
            <a:avLst/>
          </a:prstGeom>
        </p:spPr>
      </p:pic>
      <p:pic>
        <p:nvPicPr>
          <p:cNvPr id="451" name="図 4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63598"/>
            <a:ext cx="268247" cy="268247"/>
          </a:xfrm>
          <a:prstGeom prst="rect">
            <a:avLst/>
          </a:prstGeom>
        </p:spPr>
      </p:pic>
      <p:pic>
        <p:nvPicPr>
          <p:cNvPr id="452" name="図 4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28241"/>
            <a:ext cx="298730" cy="292633"/>
          </a:xfrm>
          <a:prstGeom prst="rect">
            <a:avLst/>
          </a:prstGeom>
        </p:spPr>
      </p:pic>
      <p:pic>
        <p:nvPicPr>
          <p:cNvPr id="458" name="図 4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62426"/>
            <a:ext cx="268247" cy="268247"/>
          </a:xfrm>
          <a:prstGeom prst="rect">
            <a:avLst/>
          </a:prstGeom>
        </p:spPr>
      </p:pic>
      <p:pic>
        <p:nvPicPr>
          <p:cNvPr id="459" name="図 4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27069"/>
            <a:ext cx="298730" cy="292633"/>
          </a:xfrm>
          <a:prstGeom prst="rect">
            <a:avLst/>
          </a:prstGeom>
        </p:spPr>
      </p:pic>
      <p:pic>
        <p:nvPicPr>
          <p:cNvPr id="463" name="図 4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546391"/>
            <a:ext cx="292633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29</cp:revision>
  <dcterms:created xsi:type="dcterms:W3CDTF">2025-03-11T01:56:11Z</dcterms:created>
  <dcterms:modified xsi:type="dcterms:W3CDTF">2025-06-18T01:27:30Z</dcterms:modified>
</cp:coreProperties>
</file>