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1" r:id="rId5"/>
    <p:sldId id="268" r:id="rId6"/>
    <p:sldId id="258" r:id="rId7"/>
    <p:sldId id="259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8E8E8"/>
    <a:srgbClr val="D9D9D9"/>
    <a:srgbClr val="4D7A32"/>
    <a:srgbClr val="C5E0B4"/>
    <a:srgbClr val="A9D18E"/>
    <a:srgbClr val="9E480E"/>
    <a:srgbClr val="512507"/>
    <a:srgbClr val="6C320A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>
            <a:spLocks noChangeAspect="1"/>
          </p:cNvSpPr>
          <p:nvPr/>
        </p:nvSpPr>
        <p:spPr>
          <a:xfrm>
            <a:off x="7469644" y="4083016"/>
            <a:ext cx="2282400" cy="2282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>
            <a:spLocks noChangeAspect="1"/>
          </p:cNvSpPr>
          <p:nvPr/>
        </p:nvSpPr>
        <p:spPr>
          <a:xfrm>
            <a:off x="4614342" y="4086263"/>
            <a:ext cx="2282400" cy="2282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>
            <a:spLocks noChangeAspect="1"/>
          </p:cNvSpPr>
          <p:nvPr/>
        </p:nvSpPr>
        <p:spPr>
          <a:xfrm>
            <a:off x="1720940" y="4086263"/>
            <a:ext cx="2282400" cy="2282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>
            <a:spLocks noChangeAspect="1"/>
          </p:cNvSpPr>
          <p:nvPr/>
        </p:nvSpPr>
        <p:spPr>
          <a:xfrm>
            <a:off x="302240" y="1216587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>
            <a:spLocks noChangeAspect="1"/>
          </p:cNvSpPr>
          <p:nvPr/>
        </p:nvSpPr>
        <p:spPr>
          <a:xfrm>
            <a:off x="293895" y="2655539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>
            <a:spLocks noChangeAspect="1"/>
          </p:cNvSpPr>
          <p:nvPr/>
        </p:nvSpPr>
        <p:spPr>
          <a:xfrm>
            <a:off x="302240" y="4101848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364577" y="1282392"/>
            <a:ext cx="709251" cy="7092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57144" y="2721344"/>
            <a:ext cx="709251" cy="70925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7" y="4137063"/>
            <a:ext cx="768163" cy="762066"/>
          </a:xfrm>
          <a:prstGeom prst="rtTriangle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336909" y="4140238"/>
            <a:ext cx="762066" cy="762066"/>
          </a:xfrm>
          <a:prstGeom prst="rtTriangle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/>
          <a:srcRect t="2220"/>
          <a:stretch/>
        </p:blipFill>
        <p:spPr>
          <a:xfrm>
            <a:off x="2086980" y="4088644"/>
            <a:ext cx="1538509" cy="220953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118" y="5770159"/>
            <a:ext cx="576940" cy="58896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833" y="4271896"/>
            <a:ext cx="2211606" cy="191111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9478" y="4527071"/>
            <a:ext cx="1790920" cy="1394273"/>
          </a:xfrm>
          <a:prstGeom prst="rect">
            <a:avLst/>
          </a:prstGeom>
        </p:spPr>
      </p:pic>
      <p:sp>
        <p:nvSpPr>
          <p:cNvPr id="25" name="正方形/長方形 24"/>
          <p:cNvSpPr>
            <a:spLocks noChangeAspect="1"/>
          </p:cNvSpPr>
          <p:nvPr/>
        </p:nvSpPr>
        <p:spPr>
          <a:xfrm>
            <a:off x="1908981" y="357407"/>
            <a:ext cx="3365284" cy="3363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7744" y="370107"/>
            <a:ext cx="3181515" cy="333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9" y="608328"/>
            <a:ext cx="5772613" cy="5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アーチ 73"/>
          <p:cNvSpPr/>
          <p:nvPr/>
        </p:nvSpPr>
        <p:spPr>
          <a:xfrm>
            <a:off x="437344" y="3165824"/>
            <a:ext cx="11700149" cy="6216631"/>
          </a:xfrm>
          <a:prstGeom prst="blockArc">
            <a:avLst>
              <a:gd name="adj1" fmla="val 10800000"/>
              <a:gd name="adj2" fmla="val 24440"/>
              <a:gd name="adj3" fmla="val 4493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5000000"/>
            </a:lightRig>
          </a:scene3d>
          <a:sp3d>
            <a:bevelT w="317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アーチ 74"/>
          <p:cNvSpPr/>
          <p:nvPr/>
        </p:nvSpPr>
        <p:spPr>
          <a:xfrm>
            <a:off x="2969772" y="5685705"/>
            <a:ext cx="6245215" cy="1187743"/>
          </a:xfrm>
          <a:prstGeom prst="blockArc">
            <a:avLst>
              <a:gd name="adj1" fmla="val 10772718"/>
              <a:gd name="adj2" fmla="val 19318"/>
              <a:gd name="adj3" fmla="val 2492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27000" dist="254000" dir="189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円柱 75"/>
          <p:cNvSpPr/>
          <p:nvPr/>
        </p:nvSpPr>
        <p:spPr>
          <a:xfrm>
            <a:off x="2509468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柱 76"/>
          <p:cNvSpPr/>
          <p:nvPr/>
        </p:nvSpPr>
        <p:spPr>
          <a:xfrm>
            <a:off x="9216717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柱 77"/>
          <p:cNvSpPr/>
          <p:nvPr/>
        </p:nvSpPr>
        <p:spPr>
          <a:xfrm>
            <a:off x="385091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柱 78"/>
          <p:cNvSpPr/>
          <p:nvPr/>
        </p:nvSpPr>
        <p:spPr>
          <a:xfrm>
            <a:off x="787526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柱 79"/>
          <p:cNvSpPr/>
          <p:nvPr/>
        </p:nvSpPr>
        <p:spPr>
          <a:xfrm>
            <a:off x="519236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柱 80"/>
          <p:cNvSpPr/>
          <p:nvPr/>
        </p:nvSpPr>
        <p:spPr>
          <a:xfrm>
            <a:off x="653381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アーチ 81"/>
          <p:cNvSpPr/>
          <p:nvPr/>
        </p:nvSpPr>
        <p:spPr>
          <a:xfrm>
            <a:off x="2498902" y="4841815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円柱 82"/>
          <p:cNvSpPr/>
          <p:nvPr/>
        </p:nvSpPr>
        <p:spPr>
          <a:xfrm>
            <a:off x="2507959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柱 83"/>
          <p:cNvSpPr/>
          <p:nvPr/>
        </p:nvSpPr>
        <p:spPr>
          <a:xfrm>
            <a:off x="9215210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柱 84"/>
          <p:cNvSpPr/>
          <p:nvPr/>
        </p:nvSpPr>
        <p:spPr>
          <a:xfrm>
            <a:off x="384940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柱 85"/>
          <p:cNvSpPr/>
          <p:nvPr/>
        </p:nvSpPr>
        <p:spPr>
          <a:xfrm>
            <a:off x="787375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柱 86"/>
          <p:cNvSpPr/>
          <p:nvPr/>
        </p:nvSpPr>
        <p:spPr>
          <a:xfrm>
            <a:off x="519085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柱 87"/>
          <p:cNvSpPr/>
          <p:nvPr/>
        </p:nvSpPr>
        <p:spPr>
          <a:xfrm>
            <a:off x="653230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アーチ 88"/>
          <p:cNvSpPr/>
          <p:nvPr/>
        </p:nvSpPr>
        <p:spPr>
          <a:xfrm>
            <a:off x="2498902" y="2573847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284" r="20510"/>
          <a:stretch/>
        </p:blipFill>
        <p:spPr>
          <a:xfrm>
            <a:off x="2397339" y="-1101501"/>
            <a:ext cx="7300453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台形 2"/>
          <p:cNvSpPr/>
          <p:nvPr/>
        </p:nvSpPr>
        <p:spPr>
          <a:xfrm>
            <a:off x="3634883" y="4551983"/>
            <a:ext cx="4224271" cy="1759388"/>
          </a:xfrm>
          <a:prstGeom prst="trapezoid">
            <a:avLst/>
          </a:prstGeom>
          <a:solidFill>
            <a:srgbClr val="30303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台形 4"/>
          <p:cNvSpPr/>
          <p:nvPr/>
        </p:nvSpPr>
        <p:spPr>
          <a:xfrm>
            <a:off x="6955486" y="5900149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/>
          <p:cNvSpPr/>
          <p:nvPr/>
        </p:nvSpPr>
        <p:spPr>
          <a:xfrm rot="10800000">
            <a:off x="5590864" y="4563000"/>
            <a:ext cx="1086582" cy="488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/>
          <p:cNvSpPr/>
          <p:nvPr/>
        </p:nvSpPr>
        <p:spPr>
          <a:xfrm rot="10800000">
            <a:off x="5974544" y="5309074"/>
            <a:ext cx="903668" cy="337396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台形 8"/>
          <p:cNvSpPr/>
          <p:nvPr/>
        </p:nvSpPr>
        <p:spPr>
          <a:xfrm rot="10800000">
            <a:off x="4310281" y="4551748"/>
            <a:ext cx="735637" cy="59894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/>
          <p:cNvSpPr/>
          <p:nvPr/>
        </p:nvSpPr>
        <p:spPr>
          <a:xfrm>
            <a:off x="6736546" y="5537737"/>
            <a:ext cx="709411" cy="362412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/>
          <p:cNvSpPr/>
          <p:nvPr/>
        </p:nvSpPr>
        <p:spPr>
          <a:xfrm rot="10800000">
            <a:off x="3859188" y="5488926"/>
            <a:ext cx="572040" cy="306048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/>
          <p:cNvSpPr/>
          <p:nvPr/>
        </p:nvSpPr>
        <p:spPr>
          <a:xfrm rot="10800000">
            <a:off x="6847626" y="5136678"/>
            <a:ext cx="709411" cy="396763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/>
          <p:cNvSpPr/>
          <p:nvPr/>
        </p:nvSpPr>
        <p:spPr>
          <a:xfrm rot="10800000">
            <a:off x="3721816" y="6000586"/>
            <a:ext cx="597574" cy="296326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 rot="10800000">
            <a:off x="6145886" y="5895852"/>
            <a:ext cx="909106" cy="417209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/>
          <p:cNvSpPr/>
          <p:nvPr/>
        </p:nvSpPr>
        <p:spPr>
          <a:xfrm>
            <a:off x="6527264" y="4826660"/>
            <a:ext cx="709411" cy="324033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 rot="10800000">
            <a:off x="5120794" y="5836715"/>
            <a:ext cx="667326" cy="475728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/>
          <p:cNvSpPr/>
          <p:nvPr/>
        </p:nvSpPr>
        <p:spPr>
          <a:xfrm>
            <a:off x="5704891" y="5831243"/>
            <a:ext cx="504000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台形 23"/>
          <p:cNvSpPr/>
          <p:nvPr/>
        </p:nvSpPr>
        <p:spPr>
          <a:xfrm>
            <a:off x="3837184" y="5154203"/>
            <a:ext cx="709411" cy="332575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台形 24"/>
          <p:cNvSpPr/>
          <p:nvPr/>
        </p:nvSpPr>
        <p:spPr>
          <a:xfrm rot="10800000">
            <a:off x="7356990" y="5536664"/>
            <a:ext cx="310051" cy="22544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台形 25"/>
          <p:cNvSpPr/>
          <p:nvPr/>
        </p:nvSpPr>
        <p:spPr>
          <a:xfrm>
            <a:off x="6866527" y="4547688"/>
            <a:ext cx="702466" cy="605687"/>
          </a:xfrm>
          <a:prstGeom prst="trapezoid">
            <a:avLst>
              <a:gd name="adj" fmla="val 26544"/>
            </a:avLst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/>
          <p:cNvSpPr/>
          <p:nvPr/>
        </p:nvSpPr>
        <p:spPr>
          <a:xfrm rot="10800000">
            <a:off x="4436892" y="5050356"/>
            <a:ext cx="940773" cy="337902"/>
          </a:xfrm>
          <a:prstGeom prst="trapezoid">
            <a:avLst/>
          </a:prstGeom>
          <a:solidFill>
            <a:srgbClr val="84848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/>
          <p:cNvSpPr/>
          <p:nvPr/>
        </p:nvSpPr>
        <p:spPr>
          <a:xfrm>
            <a:off x="3989918" y="4551749"/>
            <a:ext cx="410400" cy="331402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台形 29"/>
          <p:cNvSpPr/>
          <p:nvPr/>
        </p:nvSpPr>
        <p:spPr>
          <a:xfrm>
            <a:off x="4991458" y="5558456"/>
            <a:ext cx="1114552" cy="278260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台形 31"/>
          <p:cNvSpPr/>
          <p:nvPr/>
        </p:nvSpPr>
        <p:spPr>
          <a:xfrm>
            <a:off x="4921027" y="4800567"/>
            <a:ext cx="793390" cy="255037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台形 32"/>
          <p:cNvSpPr/>
          <p:nvPr/>
        </p:nvSpPr>
        <p:spPr>
          <a:xfrm>
            <a:off x="5557589" y="5376585"/>
            <a:ext cx="479745" cy="184131"/>
          </a:xfrm>
          <a:prstGeom prst="trapezoid">
            <a:avLst/>
          </a:prstGeom>
          <a:solidFill>
            <a:srgbClr val="9D9D9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台形 33"/>
          <p:cNvSpPr/>
          <p:nvPr/>
        </p:nvSpPr>
        <p:spPr>
          <a:xfrm>
            <a:off x="7445956" y="5762105"/>
            <a:ext cx="313654" cy="141554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台形 34"/>
          <p:cNvSpPr/>
          <p:nvPr/>
        </p:nvSpPr>
        <p:spPr>
          <a:xfrm>
            <a:off x="4235502" y="6105760"/>
            <a:ext cx="573308" cy="205376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台形 35"/>
          <p:cNvSpPr/>
          <p:nvPr/>
        </p:nvSpPr>
        <p:spPr>
          <a:xfrm>
            <a:off x="5788067" y="5050357"/>
            <a:ext cx="823085" cy="250703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台形 36"/>
          <p:cNvSpPr/>
          <p:nvPr/>
        </p:nvSpPr>
        <p:spPr>
          <a:xfrm>
            <a:off x="3715467" y="5793058"/>
            <a:ext cx="831128" cy="205382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台形 37"/>
          <p:cNvSpPr/>
          <p:nvPr/>
        </p:nvSpPr>
        <p:spPr>
          <a:xfrm rot="10800000">
            <a:off x="6016535" y="4558198"/>
            <a:ext cx="662666" cy="498280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台形 38"/>
          <p:cNvSpPr/>
          <p:nvPr/>
        </p:nvSpPr>
        <p:spPr>
          <a:xfrm>
            <a:off x="4065668" y="4344198"/>
            <a:ext cx="3355200" cy="213464"/>
          </a:xfrm>
          <a:prstGeom prst="trapezoid">
            <a:avLst>
              <a:gd name="adj" fmla="val 83007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393268" y="4007777"/>
            <a:ext cx="2700000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238051" y="3865029"/>
            <a:ext cx="3010435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/>
          <p:cNvSpPr/>
          <p:nvPr/>
        </p:nvSpPr>
        <p:spPr>
          <a:xfrm>
            <a:off x="4282045" y="5694538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/>
          <p:cNvSpPr/>
          <p:nvPr/>
        </p:nvSpPr>
        <p:spPr>
          <a:xfrm>
            <a:off x="4697387" y="5378341"/>
            <a:ext cx="709411" cy="316734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/>
          <p:cNvSpPr/>
          <p:nvPr/>
        </p:nvSpPr>
        <p:spPr>
          <a:xfrm>
            <a:off x="5288744" y="5053826"/>
            <a:ext cx="709411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台形 41"/>
          <p:cNvSpPr/>
          <p:nvPr/>
        </p:nvSpPr>
        <p:spPr>
          <a:xfrm>
            <a:off x="4237978" y="3659181"/>
            <a:ext cx="3010580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572500" y="3349601"/>
            <a:ext cx="234153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4437890" y="3206853"/>
            <a:ext cx="2610757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台形 44"/>
          <p:cNvSpPr/>
          <p:nvPr/>
        </p:nvSpPr>
        <p:spPr>
          <a:xfrm>
            <a:off x="4437827" y="3001005"/>
            <a:ext cx="2610883" cy="213464"/>
          </a:xfrm>
          <a:prstGeom prst="trapezoid">
            <a:avLst>
              <a:gd name="adj" fmla="val 83007"/>
            </a:avLst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815697" y="2681640"/>
            <a:ext cx="1855142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709049" y="2538892"/>
            <a:ext cx="2068439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台形 47"/>
          <p:cNvSpPr/>
          <p:nvPr/>
        </p:nvSpPr>
        <p:spPr>
          <a:xfrm>
            <a:off x="4708999" y="2333044"/>
            <a:ext cx="2068538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56060" y="2020892"/>
            <a:ext cx="137441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977047" y="1878144"/>
            <a:ext cx="1532442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台形 50"/>
          <p:cNvSpPr/>
          <p:nvPr/>
        </p:nvSpPr>
        <p:spPr>
          <a:xfrm>
            <a:off x="4977010" y="1672296"/>
            <a:ext cx="1532516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295995" y="1368085"/>
            <a:ext cx="894546" cy="241015"/>
          </a:xfrm>
          <a:prstGeom prst="rect">
            <a:avLst/>
          </a:prstGeom>
          <a:solidFill>
            <a:srgbClr val="9E480E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244570" y="1225337"/>
            <a:ext cx="997397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台形 53"/>
          <p:cNvSpPr/>
          <p:nvPr/>
        </p:nvSpPr>
        <p:spPr>
          <a:xfrm>
            <a:off x="5244546" y="1019489"/>
            <a:ext cx="997445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254909" y="1596771"/>
            <a:ext cx="976719" cy="228514"/>
          </a:xfrm>
          <a:prstGeom prst="rect">
            <a:avLst/>
          </a:prstGeom>
          <a:solidFill>
            <a:srgbClr val="6C320A"/>
          </a:solidFill>
          <a:ln>
            <a:noFill/>
          </a:ln>
          <a:effectLst>
            <a:innerShdw blurRad="1905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/>
          <p:nvPr/>
        </p:nvSpPr>
        <p:spPr>
          <a:xfrm>
            <a:off x="4806410" y="2691903"/>
            <a:ext cx="1873716" cy="1180741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/>
          <p:cNvSpPr/>
          <p:nvPr/>
        </p:nvSpPr>
        <p:spPr>
          <a:xfrm>
            <a:off x="4935124" y="2852113"/>
            <a:ext cx="1616289" cy="1018521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/>
          <p:cNvSpPr/>
          <p:nvPr/>
        </p:nvSpPr>
        <p:spPr>
          <a:xfrm>
            <a:off x="5101693" y="3062312"/>
            <a:ext cx="1283151" cy="80859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/>
          <p:cNvSpPr/>
          <p:nvPr/>
        </p:nvSpPr>
        <p:spPr>
          <a:xfrm>
            <a:off x="5353814" y="581870"/>
            <a:ext cx="778909" cy="609235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二等辺三角形 59"/>
          <p:cNvSpPr/>
          <p:nvPr/>
        </p:nvSpPr>
        <p:spPr>
          <a:xfrm>
            <a:off x="5447851" y="726965"/>
            <a:ext cx="590835" cy="462130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二等辺三角形 60"/>
          <p:cNvSpPr/>
          <p:nvPr/>
        </p:nvSpPr>
        <p:spPr>
          <a:xfrm>
            <a:off x="5574838" y="925883"/>
            <a:ext cx="336860" cy="263479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190500" dist="635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>
            <a:off x="5219749" y="1878144"/>
            <a:ext cx="1047039" cy="659802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>
          <a:xfrm>
            <a:off x="5322744" y="2005941"/>
            <a:ext cx="841049" cy="529995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>
            <a:off x="5448374" y="2164543"/>
            <a:ext cx="589788" cy="37166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2540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001755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219749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612278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33496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46719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67937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58723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5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526622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547840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6659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48781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56318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77536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39780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595027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177390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161106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月 82"/>
          <p:cNvSpPr/>
          <p:nvPr/>
        </p:nvSpPr>
        <p:spPr>
          <a:xfrm rot="19077100">
            <a:off x="5620498" y="502061"/>
            <a:ext cx="240146" cy="451733"/>
          </a:xfrm>
          <a:prstGeom prst="moon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>
              <a:rot lat="0" lon="0" rev="78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4688943" y="5254201"/>
            <a:ext cx="2801152" cy="10495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11" y="3986719"/>
            <a:ext cx="2826000" cy="136304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 rot="4505116">
            <a:off x="5095270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4505116">
            <a:off x="5095270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505116">
            <a:off x="5095270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4505116">
            <a:off x="5095270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4505116">
            <a:off x="5095270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4505116">
            <a:off x="5095270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4505116">
            <a:off x="5095270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17094884" flipH="1">
            <a:off x="6642456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17094884" flipH="1">
            <a:off x="6642456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7094884" flipH="1">
            <a:off x="6642456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7094884" flipH="1">
            <a:off x="6642456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17094884" flipH="1">
            <a:off x="6642456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7094884" flipH="1">
            <a:off x="6642456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17094884" flipH="1">
            <a:off x="6642456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915592" y="1706308"/>
            <a:ext cx="344478" cy="28537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5894294" y="4451561"/>
            <a:ext cx="412219" cy="244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444116" y="3124197"/>
            <a:ext cx="1327580" cy="6522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36" y="1906534"/>
            <a:ext cx="1350000" cy="1270046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6014757" y="1252419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4505116">
            <a:off x="5643180" y="116898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4505116">
            <a:off x="5643180" y="135975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505116">
            <a:off x="5643180" y="1550533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4505116">
            <a:off x="5643180" y="174130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4505116">
            <a:off x="5643180" y="193208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4505116">
            <a:off x="5643180" y="212286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4505116">
            <a:off x="5643180" y="2313635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7094884" flipH="1">
            <a:off x="6394456" y="116898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7094884" flipH="1">
            <a:off x="6394456" y="135877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7094884" flipH="1">
            <a:off x="6394456" y="154856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7094884" flipH="1">
            <a:off x="6394456" y="1738356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7094884" flipH="1">
            <a:off x="6394456" y="192814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7094884" flipH="1">
            <a:off x="6394456" y="211794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94884" flipH="1">
            <a:off x="6394456" y="230773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016296" y="1310420"/>
            <a:ext cx="163262" cy="1352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997305" y="2591436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639049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105631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327363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113261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119435" y="4015653"/>
            <a:ext cx="1251064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52043" y="4015653"/>
            <a:ext cx="1273267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04317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366854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06" y="3133608"/>
            <a:ext cx="4230000" cy="903961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 rot="5160000" flipV="1">
            <a:off x="3894293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 rot="5220000" flipV="1">
            <a:off x="4401552" y="2346167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 rot="5280000" flipV="1">
            <a:off x="4908806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 rot="5580000" flipV="1">
            <a:off x="7445062" y="2346168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 rot="5520000" flipV="1">
            <a:off x="6937808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 rot="5640000" flipV="1">
            <a:off x="7952324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440000">
            <a:off x="359858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380000">
            <a:off x="4110661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320000">
            <a:off x="4622735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5646883" y="3012542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020000">
            <a:off x="7183105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60000">
            <a:off x="5134809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140000">
            <a:off x="615895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080000">
            <a:off x="6671031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5960000">
            <a:off x="7695182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 rot="5400000">
            <a:off x="6036069" y="354764"/>
            <a:ext cx="244277" cy="4736390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973610" y="2490576"/>
            <a:ext cx="2367142" cy="6911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 rot="5400000">
            <a:off x="8368902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 rot="5400000">
            <a:off x="3616291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44" y="1641044"/>
            <a:ext cx="2390732" cy="889706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5146217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861413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613744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5460000" flipV="1">
            <a:off x="6303182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 rot="5160000" flipV="1">
            <a:off x="4797698" y="1269537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5520000" flipV="1">
            <a:off x="6604277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 rot="5220000" flipV="1">
            <a:off x="5098797" y="1269624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 rot="5280000" flipV="1">
            <a:off x="5399894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 rot="5340000" flipV="1">
            <a:off x="5700990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 rot="5580000" flipV="1">
            <a:off x="6905375" y="126962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5400000" flipV="1">
            <a:off x="6002086" y="1299231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 rot="5640000" flipV="1">
            <a:off x="7206475" y="1269535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140000">
            <a:off x="612618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440000">
            <a:off x="461358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080000">
            <a:off x="642870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380000">
            <a:off x="491610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320000">
            <a:off x="521862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60000">
            <a:off x="552114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020000">
            <a:off x="673122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5823665" y="1789383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15960000">
            <a:off x="7033747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5400000">
            <a:off x="6009006" y="174922"/>
            <a:ext cx="244277" cy="2809086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 rot="5400000">
            <a:off x="7400492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 rot="5400000">
            <a:off x="4552881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953593">
            <a:off x="3834782" y="329791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510241" y="2805877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3125307">
            <a:off x="4615828" y="2956565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25990">
            <a:off x="4462006" y="3538242"/>
            <a:ext cx="840917" cy="40618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 rot="17243883">
            <a:off x="4560202" y="3121574"/>
            <a:ext cx="301546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505741">
            <a:off x="5481895" y="2147142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88415">
            <a:off x="5309938" y="2723665"/>
            <a:ext cx="1249788" cy="3292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 rot="10197354">
            <a:off x="4765436" y="2549116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890649">
            <a:off x="4776654" y="3501848"/>
            <a:ext cx="317088" cy="14058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9282">
            <a:off x="5216018" y="2179356"/>
            <a:ext cx="195298" cy="51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40156">
            <a:off x="5006528" y="2238432"/>
            <a:ext cx="814201" cy="39328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 rot="12758049">
            <a:off x="5195699" y="3195372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 rot="18619907">
            <a:off x="5710968" y="1835608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62039">
            <a:off x="4887170" y="2559853"/>
            <a:ext cx="1210083" cy="31875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 rot="5711520">
            <a:off x="5670533" y="2306569"/>
            <a:ext cx="487777" cy="294596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3611261">
            <a:off x="4390855" y="3237981"/>
            <a:ext cx="440479" cy="1146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7339894">
            <a:off x="4775248" y="2982337"/>
            <a:ext cx="159276" cy="712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5960085">
            <a:off x="5394035" y="4459975"/>
            <a:ext cx="802777" cy="35852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0768">
            <a:off x="4101204" y="4208554"/>
            <a:ext cx="870329" cy="42039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 rot="20078661">
            <a:off x="4525234" y="4009330"/>
            <a:ext cx="312093" cy="5319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340519">
            <a:off x="5435439" y="2894046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6438">
            <a:off x="4105886" y="4659098"/>
            <a:ext cx="1293502" cy="340728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 rot="13032132">
            <a:off x="4822419" y="3603514"/>
            <a:ext cx="677590" cy="24026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293102">
            <a:off x="5492993" y="2914171"/>
            <a:ext cx="359438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7021735">
            <a:off x="5958912" y="3160800"/>
            <a:ext cx="201706" cy="581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20945210">
            <a:off x="6561241" y="4459672"/>
            <a:ext cx="858604" cy="41957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42609">
            <a:off x="5004951" y="3870158"/>
            <a:ext cx="840917" cy="343050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 rot="19760502">
            <a:off x="6228347" y="4016491"/>
            <a:ext cx="301546" cy="568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4022360">
            <a:off x="5953596" y="3249923"/>
            <a:ext cx="283253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64492">
            <a:off x="5992501" y="4304477"/>
            <a:ext cx="1055519" cy="329213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 rot="9033098">
            <a:off x="6092140" y="3679964"/>
            <a:ext cx="552925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88104">
            <a:off x="5843030" y="2409650"/>
            <a:ext cx="425593" cy="11655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20816737">
            <a:off x="6279888" y="2331204"/>
            <a:ext cx="16191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7836928">
            <a:off x="6562010" y="3479793"/>
            <a:ext cx="1016631" cy="44292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7611">
            <a:off x="4825035" y="4220060"/>
            <a:ext cx="840917" cy="326060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 rot="11955504">
            <a:off x="6217704" y="2586617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7817362">
            <a:off x="6529853" y="275355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59494">
            <a:off x="6036205" y="3477147"/>
            <a:ext cx="1249788" cy="264269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 rot="4908975">
            <a:off x="7156513" y="4113930"/>
            <a:ext cx="654691" cy="24424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691546">
            <a:off x="4243017" y="3317083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5943854">
            <a:off x="4853410" y="4420255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05712">
            <a:off x="5774079" y="2266388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7526324">
            <a:off x="4302181" y="4182039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15141309">
            <a:off x="5520259" y="3958253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21003167">
            <a:off x="5705223" y="378014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4608552">
            <a:off x="5201821" y="3399899"/>
            <a:ext cx="369414" cy="7964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5860860">
            <a:off x="4216072" y="4381273"/>
            <a:ext cx="321589" cy="4228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22718">
            <a:off x="5892101" y="2517494"/>
            <a:ext cx="210546" cy="10080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7443330">
            <a:off x="6707476" y="3953432"/>
            <a:ext cx="223149" cy="10775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5058315">
            <a:off x="6862582" y="3884528"/>
            <a:ext cx="266619" cy="567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20920173">
            <a:off x="6090037" y="4333685"/>
            <a:ext cx="282593" cy="8357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8639473">
            <a:off x="5069012" y="3720830"/>
            <a:ext cx="757440" cy="29335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54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3574204" y="5120640"/>
            <a:ext cx="5137266" cy="11897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699358" y="349135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 rot="4505116">
            <a:off x="4237939" y="-37673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rot="4505116">
            <a:off x="4237938" y="668298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4505116">
            <a:off x="4237939" y="1374269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237939" y="2080240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4505116">
            <a:off x="4237939" y="2786211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4505116">
            <a:off x="4237939" y="349218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4505116">
            <a:off x="4237939" y="419815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7094884" flipH="1">
            <a:off x="7178262" y="-4317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17094884" flipH="1">
            <a:off x="7178261" y="662794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7094884" flipH="1">
            <a:off x="7178262" y="1368765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7094884" flipH="1">
            <a:off x="7178262" y="207473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094884" flipH="1">
            <a:off x="7178262" y="278070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7094884" flipH="1">
            <a:off x="7178262" y="3486678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7094884" flipH="1">
            <a:off x="7178262" y="419265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52138" y="551838"/>
            <a:ext cx="631767" cy="5233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699358" y="5478090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25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228994" y="1079499"/>
            <a:ext cx="5760000" cy="476019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80000">
            <a:off x="3339724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20000">
            <a:off x="4100206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60000">
            <a:off x="4910564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-180000">
            <a:off x="8035619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-120000">
            <a:off x="7275138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-60000">
            <a:off x="6464780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687672" y="2015835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21240000" flipV="1">
            <a:off x="3368252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21360000" flipV="1">
            <a:off x="4097054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21480000" flipV="1">
            <a:off x="4908986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360000" flipV="1">
            <a:off x="8007091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40000" flipV="1">
            <a:off x="7278290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120000" flipV="1">
            <a:off x="6466357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flipV="1">
            <a:off x="5687672" y="6604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5400000">
            <a:off x="5772725" y="-927732"/>
            <a:ext cx="631767" cy="5579308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 rot="5400000">
            <a:off x="8451677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 rot="5400000">
            <a:off x="2933891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3230631" y="578873"/>
            <a:ext cx="5730737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94" y="4395878"/>
            <a:ext cx="1402202" cy="1891448"/>
          </a:xfrm>
          <a:prstGeom prst="rect">
            <a:avLst/>
          </a:prstGeom>
          <a:ln>
            <a:noFill/>
          </a:ln>
          <a:effectLst>
            <a:outerShdw blurRad="190500" dist="190500" dir="108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1400000"/>
            </a:lightRig>
          </a:scene3d>
          <a:sp3d prstMaterial="matte">
            <a:bevelT w="381000" h="635000"/>
          </a:sp3d>
        </p:spPr>
      </p:pic>
      <p:sp>
        <p:nvSpPr>
          <p:cNvPr id="2" name="雲 1"/>
          <p:cNvSpPr/>
          <p:nvPr/>
        </p:nvSpPr>
        <p:spPr>
          <a:xfrm>
            <a:off x="5771212" y="599608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/>
          <p:cNvSpPr/>
          <p:nvPr/>
        </p:nvSpPr>
        <p:spPr>
          <a:xfrm>
            <a:off x="5563848" y="1146746"/>
            <a:ext cx="776992" cy="906905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 5"/>
          <p:cNvSpPr/>
          <p:nvPr/>
        </p:nvSpPr>
        <p:spPr>
          <a:xfrm>
            <a:off x="6028382" y="1004340"/>
            <a:ext cx="792142" cy="9181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355830" y="1596453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雲 8"/>
          <p:cNvSpPr/>
          <p:nvPr/>
        </p:nvSpPr>
        <p:spPr>
          <a:xfrm>
            <a:off x="5279036" y="1746353"/>
            <a:ext cx="1061804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/>
          <p:cNvSpPr/>
          <p:nvPr/>
        </p:nvSpPr>
        <p:spPr>
          <a:xfrm>
            <a:off x="6340841" y="2173573"/>
            <a:ext cx="899408" cy="8731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/>
          <p:cNvSpPr/>
          <p:nvPr/>
        </p:nvSpPr>
        <p:spPr>
          <a:xfrm>
            <a:off x="5930945" y="1701381"/>
            <a:ext cx="795885" cy="11917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/>
          <p:cNvSpPr/>
          <p:nvPr/>
        </p:nvSpPr>
        <p:spPr>
          <a:xfrm>
            <a:off x="5127097" y="2184811"/>
            <a:ext cx="901284" cy="114674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雲 13"/>
          <p:cNvSpPr/>
          <p:nvPr/>
        </p:nvSpPr>
        <p:spPr>
          <a:xfrm>
            <a:off x="4871807" y="2728210"/>
            <a:ext cx="1059138" cy="85443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6260731" y="2728210"/>
            <a:ext cx="1041352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6799910" y="3219137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5698611" y="2548329"/>
            <a:ext cx="934537" cy="124418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693795" y="3177914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5203918" y="3065493"/>
            <a:ext cx="1032455" cy="1026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6073357" y="3331555"/>
            <a:ext cx="998247" cy="11879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雲 27"/>
          <p:cNvSpPr/>
          <p:nvPr/>
        </p:nvSpPr>
        <p:spPr>
          <a:xfrm>
            <a:off x="5812428" y="3897441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雲 28"/>
          <p:cNvSpPr/>
          <p:nvPr/>
        </p:nvSpPr>
        <p:spPr>
          <a:xfrm>
            <a:off x="4961508" y="3665097"/>
            <a:ext cx="1139955" cy="95186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0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0</Words>
  <Application>Microsoft Office PowerPoint</Application>
  <PresentationFormat>ワイド画面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72</cp:revision>
  <dcterms:created xsi:type="dcterms:W3CDTF">2025-03-11T01:56:11Z</dcterms:created>
  <dcterms:modified xsi:type="dcterms:W3CDTF">2025-06-17T04:07:43Z</dcterms:modified>
</cp:coreProperties>
</file>