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89630" cy="6857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8" name="図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7" y="3149283"/>
            <a:ext cx="2243923" cy="3708716"/>
          </a:xfrm>
          <a:prstGeom prst="rect">
            <a:avLst/>
          </a:prstGeom>
        </p:spPr>
      </p:pic>
      <p:pic>
        <p:nvPicPr>
          <p:cNvPr id="319" name="図 318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>
            <a:off x="0" y="-1"/>
            <a:ext cx="6130374" cy="3296547"/>
          </a:xfrm>
          <a:prstGeom prst="rect">
            <a:avLst/>
          </a:prstGeom>
        </p:spPr>
      </p:pic>
      <p:pic>
        <p:nvPicPr>
          <p:cNvPr id="344" name="図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75" y="4564675"/>
            <a:ext cx="268247" cy="268247"/>
          </a:xfrm>
          <a:prstGeom prst="rect">
            <a:avLst/>
          </a:prstGeom>
        </p:spPr>
      </p:pic>
      <p:pic>
        <p:nvPicPr>
          <p:cNvPr id="345" name="図 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17" y="4564675"/>
            <a:ext cx="268247" cy="268247"/>
          </a:xfrm>
          <a:prstGeom prst="rect">
            <a:avLst/>
          </a:prstGeom>
        </p:spPr>
      </p:pic>
      <p:pic>
        <p:nvPicPr>
          <p:cNvPr id="346" name="図 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59" y="4564675"/>
            <a:ext cx="268247" cy="268247"/>
          </a:xfrm>
          <a:prstGeom prst="rect">
            <a:avLst/>
          </a:prstGeom>
        </p:spPr>
      </p:pic>
      <p:pic>
        <p:nvPicPr>
          <p:cNvPr id="347" name="図 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816" y="4329318"/>
            <a:ext cx="298730" cy="292633"/>
          </a:xfrm>
          <a:prstGeom prst="rect">
            <a:avLst/>
          </a:prstGeom>
        </p:spPr>
      </p:pic>
      <p:pic>
        <p:nvPicPr>
          <p:cNvPr id="348" name="図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06" y="4329318"/>
            <a:ext cx="298730" cy="292633"/>
          </a:xfrm>
          <a:prstGeom prst="rect">
            <a:avLst/>
          </a:prstGeom>
        </p:spPr>
      </p:pic>
      <p:pic>
        <p:nvPicPr>
          <p:cNvPr id="349" name="図 3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396" y="4329318"/>
            <a:ext cx="298730" cy="292633"/>
          </a:xfrm>
          <a:prstGeom prst="rect">
            <a:avLst/>
          </a:prstGeom>
        </p:spPr>
      </p:pic>
      <p:pic>
        <p:nvPicPr>
          <p:cNvPr id="350" name="図 3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01" y="4566276"/>
            <a:ext cx="268247" cy="268247"/>
          </a:xfrm>
          <a:prstGeom prst="rect">
            <a:avLst/>
          </a:prstGeom>
        </p:spPr>
      </p:pic>
      <p:pic>
        <p:nvPicPr>
          <p:cNvPr id="351" name="図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43" y="4566276"/>
            <a:ext cx="268247" cy="268247"/>
          </a:xfrm>
          <a:prstGeom prst="rect">
            <a:avLst/>
          </a:prstGeom>
        </p:spPr>
      </p:pic>
      <p:pic>
        <p:nvPicPr>
          <p:cNvPr id="352" name="図 3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85" y="4566276"/>
            <a:ext cx="268247" cy="268247"/>
          </a:xfrm>
          <a:prstGeom prst="rect">
            <a:avLst/>
          </a:prstGeom>
        </p:spPr>
      </p:pic>
      <p:pic>
        <p:nvPicPr>
          <p:cNvPr id="353" name="図 3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686" y="4330919"/>
            <a:ext cx="298730" cy="292633"/>
          </a:xfrm>
          <a:prstGeom prst="rect">
            <a:avLst/>
          </a:prstGeom>
        </p:spPr>
      </p:pic>
      <p:pic>
        <p:nvPicPr>
          <p:cNvPr id="354" name="図 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976" y="4330919"/>
            <a:ext cx="298730" cy="292633"/>
          </a:xfrm>
          <a:prstGeom prst="rect">
            <a:avLst/>
          </a:prstGeom>
        </p:spPr>
      </p:pic>
      <p:pic>
        <p:nvPicPr>
          <p:cNvPr id="355" name="図 3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266" y="4330919"/>
            <a:ext cx="298730" cy="292633"/>
          </a:xfrm>
          <a:prstGeom prst="rect">
            <a:avLst/>
          </a:prstGeom>
        </p:spPr>
      </p:pic>
      <p:pic>
        <p:nvPicPr>
          <p:cNvPr id="341" name="図 3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303316"/>
            <a:ext cx="292633" cy="298730"/>
          </a:xfrm>
          <a:prstGeom prst="rect">
            <a:avLst/>
          </a:prstGeom>
        </p:spPr>
      </p:pic>
      <p:pic>
        <p:nvPicPr>
          <p:cNvPr id="342" name="図 3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520784"/>
            <a:ext cx="292633" cy="2987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965" y="1816765"/>
            <a:ext cx="445047" cy="938865"/>
          </a:xfrm>
          <a:prstGeom prst="rect">
            <a:avLst/>
          </a:prstGeom>
        </p:spPr>
      </p:pic>
      <p:pic>
        <p:nvPicPr>
          <p:cNvPr id="309" name="図 3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746" y="1632296"/>
            <a:ext cx="445047" cy="938865"/>
          </a:xfrm>
          <a:prstGeom prst="rect">
            <a:avLst/>
          </a:prstGeom>
        </p:spPr>
      </p:pic>
      <p:pic>
        <p:nvPicPr>
          <p:cNvPr id="310" name="図 3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602" y="1807316"/>
            <a:ext cx="445047" cy="938865"/>
          </a:xfrm>
          <a:prstGeom prst="rect">
            <a:avLst/>
          </a:prstGeom>
        </p:spPr>
      </p:pic>
      <p:pic>
        <p:nvPicPr>
          <p:cNvPr id="311" name="図 3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817" y="1716185"/>
            <a:ext cx="445047" cy="938865"/>
          </a:xfrm>
          <a:prstGeom prst="rect">
            <a:avLst/>
          </a:prstGeom>
        </p:spPr>
      </p:pic>
      <p:pic>
        <p:nvPicPr>
          <p:cNvPr id="312" name="図 3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416" y="1866169"/>
            <a:ext cx="445047" cy="938865"/>
          </a:xfrm>
          <a:prstGeom prst="rect">
            <a:avLst/>
          </a:prstGeom>
        </p:spPr>
      </p:pic>
      <p:pic>
        <p:nvPicPr>
          <p:cNvPr id="313" name="図 3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03" y="2297653"/>
            <a:ext cx="445047" cy="938865"/>
          </a:xfrm>
          <a:prstGeom prst="rect">
            <a:avLst/>
          </a:prstGeom>
        </p:spPr>
      </p:pic>
      <p:pic>
        <p:nvPicPr>
          <p:cNvPr id="314" name="図 3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419" y="2519858"/>
            <a:ext cx="445047" cy="938865"/>
          </a:xfrm>
          <a:prstGeom prst="rect">
            <a:avLst/>
          </a:prstGeom>
        </p:spPr>
      </p:pic>
      <p:pic>
        <p:nvPicPr>
          <p:cNvPr id="315" name="図 3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277" y="2451438"/>
            <a:ext cx="445047" cy="938865"/>
          </a:xfrm>
          <a:prstGeom prst="rect">
            <a:avLst/>
          </a:prstGeom>
        </p:spPr>
      </p:pic>
      <p:pic>
        <p:nvPicPr>
          <p:cNvPr id="316" name="図 3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748" y="2304548"/>
            <a:ext cx="445047" cy="938865"/>
          </a:xfrm>
          <a:prstGeom prst="rect">
            <a:avLst/>
          </a:prstGeom>
        </p:spPr>
      </p:pic>
      <p:pic>
        <p:nvPicPr>
          <p:cNvPr id="288" name="図 2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70" y="2635380"/>
            <a:ext cx="268247" cy="268247"/>
          </a:xfrm>
          <a:prstGeom prst="rect">
            <a:avLst/>
          </a:prstGeom>
        </p:spPr>
      </p:pic>
      <p:pic>
        <p:nvPicPr>
          <p:cNvPr id="289" name="図 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069" y="2635380"/>
            <a:ext cx="268247" cy="268247"/>
          </a:xfrm>
          <a:prstGeom prst="rect">
            <a:avLst/>
          </a:prstGeom>
        </p:spPr>
      </p:pic>
      <p:pic>
        <p:nvPicPr>
          <p:cNvPr id="290" name="図 2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68" y="2635380"/>
            <a:ext cx="268247" cy="268247"/>
          </a:xfrm>
          <a:prstGeom prst="rect">
            <a:avLst/>
          </a:prstGeom>
        </p:spPr>
      </p:pic>
      <p:pic>
        <p:nvPicPr>
          <p:cNvPr id="291" name="図 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11" y="2400023"/>
            <a:ext cx="298730" cy="292633"/>
          </a:xfrm>
          <a:prstGeom prst="rect">
            <a:avLst/>
          </a:prstGeom>
        </p:spPr>
      </p:pic>
      <p:pic>
        <p:nvPicPr>
          <p:cNvPr id="292" name="図 2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888" y="2400023"/>
            <a:ext cx="298730" cy="292633"/>
          </a:xfrm>
          <a:prstGeom prst="rect">
            <a:avLst/>
          </a:prstGeom>
        </p:spPr>
      </p:pic>
      <p:pic>
        <p:nvPicPr>
          <p:cNvPr id="293" name="図 2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965" y="2400023"/>
            <a:ext cx="298730" cy="292633"/>
          </a:xfrm>
          <a:prstGeom prst="rect">
            <a:avLst/>
          </a:prstGeom>
        </p:spPr>
      </p:pic>
      <p:pic>
        <p:nvPicPr>
          <p:cNvPr id="284" name="図 2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371856"/>
            <a:ext cx="292633" cy="298730"/>
          </a:xfrm>
          <a:prstGeom prst="rect">
            <a:avLst/>
          </a:prstGeom>
        </p:spPr>
      </p:pic>
      <p:pic>
        <p:nvPicPr>
          <p:cNvPr id="285" name="図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589324"/>
            <a:ext cx="292633" cy="298730"/>
          </a:xfrm>
          <a:prstGeom prst="rect">
            <a:avLst/>
          </a:prstGeom>
        </p:spPr>
      </p:pic>
      <p:pic>
        <p:nvPicPr>
          <p:cNvPr id="286" name="図 2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806792"/>
            <a:ext cx="292633" cy="298730"/>
          </a:xfrm>
          <a:prstGeom prst="rect">
            <a:avLst/>
          </a:prstGeom>
        </p:spPr>
      </p:pic>
      <p:pic>
        <p:nvPicPr>
          <p:cNvPr id="287" name="図 2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3024260"/>
            <a:ext cx="292633" cy="298730"/>
          </a:xfrm>
          <a:prstGeom prst="rect">
            <a:avLst/>
          </a:prstGeom>
        </p:spPr>
      </p:pic>
      <p:pic>
        <p:nvPicPr>
          <p:cNvPr id="281" name="図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123" y="5246278"/>
            <a:ext cx="268247" cy="2682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09" y="3512813"/>
            <a:ext cx="268247" cy="268247"/>
          </a:xfrm>
          <a:prstGeom prst="rect">
            <a:avLst/>
          </a:prstGeom>
        </p:spPr>
      </p:pic>
      <p:pic>
        <p:nvPicPr>
          <p:cNvPr id="218" name="図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76" y="3512813"/>
            <a:ext cx="268247" cy="268247"/>
          </a:xfrm>
          <a:prstGeom prst="rect">
            <a:avLst/>
          </a:prstGeom>
        </p:spPr>
      </p:pic>
      <p:pic>
        <p:nvPicPr>
          <p:cNvPr id="219" name="図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95" y="3512813"/>
            <a:ext cx="268247" cy="268247"/>
          </a:xfrm>
          <a:prstGeom prst="rect">
            <a:avLst/>
          </a:prstGeom>
        </p:spPr>
      </p:pic>
      <p:pic>
        <p:nvPicPr>
          <p:cNvPr id="220" name="図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3512813"/>
            <a:ext cx="268247" cy="268247"/>
          </a:xfrm>
          <a:prstGeom prst="rect">
            <a:avLst/>
          </a:prstGeom>
        </p:spPr>
      </p:pic>
      <p:pic>
        <p:nvPicPr>
          <p:cNvPr id="221" name="図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3" y="3512813"/>
            <a:ext cx="268247" cy="268247"/>
          </a:xfrm>
          <a:prstGeom prst="rect">
            <a:avLst/>
          </a:prstGeom>
        </p:spPr>
      </p:pic>
      <p:pic>
        <p:nvPicPr>
          <p:cNvPr id="222" name="図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52" y="3512813"/>
            <a:ext cx="268247" cy="268247"/>
          </a:xfrm>
          <a:prstGeom prst="rect">
            <a:avLst/>
          </a:prstGeom>
        </p:spPr>
      </p:pic>
      <p:pic>
        <p:nvPicPr>
          <p:cNvPr id="223" name="図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71" y="3512813"/>
            <a:ext cx="268247" cy="268247"/>
          </a:xfrm>
          <a:prstGeom prst="rect">
            <a:avLst/>
          </a:prstGeom>
        </p:spPr>
      </p:pic>
      <p:pic>
        <p:nvPicPr>
          <p:cNvPr id="224" name="図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0" y="3512813"/>
            <a:ext cx="268247" cy="268247"/>
          </a:xfrm>
          <a:prstGeom prst="rect">
            <a:avLst/>
          </a:prstGeom>
        </p:spPr>
      </p:pic>
      <p:pic>
        <p:nvPicPr>
          <p:cNvPr id="267" name="図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73" y="3512813"/>
            <a:ext cx="268247" cy="268247"/>
          </a:xfrm>
          <a:prstGeom prst="rect">
            <a:avLst/>
          </a:prstGeom>
        </p:spPr>
      </p:pic>
      <p:pic>
        <p:nvPicPr>
          <p:cNvPr id="268" name="図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512813"/>
            <a:ext cx="268247" cy="268247"/>
          </a:xfrm>
          <a:prstGeom prst="rect">
            <a:avLst/>
          </a:prstGeom>
        </p:spPr>
      </p:pic>
      <p:pic>
        <p:nvPicPr>
          <p:cNvPr id="269" name="図 2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47" y="3512813"/>
            <a:ext cx="268247" cy="268247"/>
          </a:xfrm>
          <a:prstGeom prst="rect">
            <a:avLst/>
          </a:prstGeom>
        </p:spPr>
      </p:pic>
      <p:pic>
        <p:nvPicPr>
          <p:cNvPr id="270" name="図 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66" y="3512813"/>
            <a:ext cx="268247" cy="268247"/>
          </a:xfrm>
          <a:prstGeom prst="rect">
            <a:avLst/>
          </a:prstGeom>
        </p:spPr>
      </p:pic>
      <p:pic>
        <p:nvPicPr>
          <p:cNvPr id="271" name="図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85" y="3512813"/>
            <a:ext cx="268247" cy="268247"/>
          </a:xfrm>
          <a:prstGeom prst="rect">
            <a:avLst/>
          </a:prstGeom>
        </p:spPr>
      </p:pic>
      <p:pic>
        <p:nvPicPr>
          <p:cNvPr id="272" name="図 2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04" y="3512813"/>
            <a:ext cx="268247" cy="268247"/>
          </a:xfrm>
          <a:prstGeom prst="rect">
            <a:avLst/>
          </a:prstGeom>
        </p:spPr>
      </p:pic>
      <p:pic>
        <p:nvPicPr>
          <p:cNvPr id="273" name="図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27" y="3512813"/>
            <a:ext cx="268247" cy="268247"/>
          </a:xfrm>
          <a:prstGeom prst="rect">
            <a:avLst/>
          </a:prstGeom>
        </p:spPr>
      </p:pic>
      <p:pic>
        <p:nvPicPr>
          <p:cNvPr id="274" name="図 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50" y="3512813"/>
            <a:ext cx="268247" cy="268247"/>
          </a:xfrm>
          <a:prstGeom prst="rect">
            <a:avLst/>
          </a:prstGeom>
        </p:spPr>
      </p:pic>
      <p:pic>
        <p:nvPicPr>
          <p:cNvPr id="275" name="図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20" y="3512813"/>
            <a:ext cx="268247" cy="268247"/>
          </a:xfrm>
          <a:prstGeom prst="rect">
            <a:avLst/>
          </a:prstGeom>
        </p:spPr>
      </p:pic>
      <p:pic>
        <p:nvPicPr>
          <p:cNvPr id="276" name="図 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296" y="3512813"/>
            <a:ext cx="268247" cy="2682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-5011"/>
            <a:ext cx="292633" cy="298730"/>
          </a:xfrm>
          <a:prstGeom prst="rect">
            <a:avLst/>
          </a:prstGeom>
        </p:spPr>
      </p:pic>
      <p:pic>
        <p:nvPicPr>
          <p:cNvPr id="176" name="図 1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29299"/>
            <a:ext cx="292633" cy="298730"/>
          </a:xfrm>
          <a:prstGeom prst="rect">
            <a:avLst/>
          </a:prstGeom>
        </p:spPr>
      </p:pic>
      <p:pic>
        <p:nvPicPr>
          <p:cNvPr id="177" name="図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463609"/>
            <a:ext cx="292633" cy="298730"/>
          </a:xfrm>
          <a:prstGeom prst="rect">
            <a:avLst/>
          </a:prstGeom>
        </p:spPr>
      </p:pic>
      <p:pic>
        <p:nvPicPr>
          <p:cNvPr id="178" name="図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697919"/>
            <a:ext cx="292633" cy="298730"/>
          </a:xfrm>
          <a:prstGeom prst="rect">
            <a:avLst/>
          </a:prstGeom>
        </p:spPr>
      </p:pic>
      <p:pic>
        <p:nvPicPr>
          <p:cNvPr id="179" name="図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932229"/>
            <a:ext cx="292633" cy="298730"/>
          </a:xfrm>
          <a:prstGeom prst="rect">
            <a:avLst/>
          </a:prstGeom>
        </p:spPr>
      </p:pic>
      <p:pic>
        <p:nvPicPr>
          <p:cNvPr id="180" name="図 1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166539"/>
            <a:ext cx="292633" cy="298730"/>
          </a:xfrm>
          <a:prstGeom prst="rect">
            <a:avLst/>
          </a:prstGeom>
        </p:spPr>
      </p:pic>
      <p:pic>
        <p:nvPicPr>
          <p:cNvPr id="181" name="図 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400849"/>
            <a:ext cx="292633" cy="298730"/>
          </a:xfrm>
          <a:prstGeom prst="rect">
            <a:avLst/>
          </a:prstGeom>
        </p:spPr>
      </p:pic>
      <p:pic>
        <p:nvPicPr>
          <p:cNvPr id="182" name="図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635159"/>
            <a:ext cx="292633" cy="298730"/>
          </a:xfrm>
          <a:prstGeom prst="rect">
            <a:avLst/>
          </a:prstGeom>
        </p:spPr>
      </p:pic>
      <p:pic>
        <p:nvPicPr>
          <p:cNvPr id="183" name="図 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869469"/>
            <a:ext cx="292633" cy="298730"/>
          </a:xfrm>
          <a:prstGeom prst="rect">
            <a:avLst/>
          </a:prstGeom>
        </p:spPr>
      </p:pic>
      <p:pic>
        <p:nvPicPr>
          <p:cNvPr id="184" name="図 1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103779"/>
            <a:ext cx="292633" cy="298730"/>
          </a:xfrm>
          <a:prstGeom prst="rect">
            <a:avLst/>
          </a:prstGeom>
        </p:spPr>
      </p:pic>
      <p:pic>
        <p:nvPicPr>
          <p:cNvPr id="185" name="図 1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338089"/>
            <a:ext cx="292633" cy="298730"/>
          </a:xfrm>
          <a:prstGeom prst="rect">
            <a:avLst/>
          </a:prstGeom>
        </p:spPr>
      </p:pic>
      <p:pic>
        <p:nvPicPr>
          <p:cNvPr id="186" name="図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572399"/>
            <a:ext cx="292633" cy="298730"/>
          </a:xfrm>
          <a:prstGeom prst="rect">
            <a:avLst/>
          </a:prstGeom>
        </p:spPr>
      </p:pic>
      <p:pic>
        <p:nvPicPr>
          <p:cNvPr id="187" name="図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806709"/>
            <a:ext cx="292633" cy="298730"/>
          </a:xfrm>
          <a:prstGeom prst="rect">
            <a:avLst/>
          </a:prstGeom>
        </p:spPr>
      </p:pic>
      <p:pic>
        <p:nvPicPr>
          <p:cNvPr id="188" name="図 1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3041016"/>
            <a:ext cx="292633" cy="298730"/>
          </a:xfrm>
          <a:prstGeom prst="rect">
            <a:avLst/>
          </a:prstGeom>
        </p:spPr>
      </p:pic>
      <p:pic>
        <p:nvPicPr>
          <p:cNvPr id="195" name="図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865" y="3921957"/>
            <a:ext cx="268247" cy="268247"/>
          </a:xfrm>
          <a:prstGeom prst="rect">
            <a:avLst/>
          </a:prstGeom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219843"/>
            <a:ext cx="292633" cy="298730"/>
          </a:xfrm>
          <a:prstGeom prst="rect">
            <a:avLst/>
          </a:prstGeom>
        </p:spPr>
      </p:pic>
      <p:pic>
        <p:nvPicPr>
          <p:cNvPr id="191" name="図 1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441871"/>
            <a:ext cx="292633" cy="298730"/>
          </a:xfrm>
          <a:prstGeom prst="rect">
            <a:avLst/>
          </a:prstGeom>
        </p:spPr>
      </p:pic>
      <p:pic>
        <p:nvPicPr>
          <p:cNvPr id="192" name="図 1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663898"/>
            <a:ext cx="292633" cy="298730"/>
          </a:xfrm>
          <a:prstGeom prst="rect">
            <a:avLst/>
          </a:prstGeom>
        </p:spPr>
      </p:pic>
      <p:pic>
        <p:nvPicPr>
          <p:cNvPr id="175" name="図 1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810" y="3740601"/>
            <a:ext cx="780356" cy="1146147"/>
          </a:xfrm>
          <a:prstGeom prst="rect">
            <a:avLst/>
          </a:prstGeom>
        </p:spPr>
      </p:pic>
      <p:pic>
        <p:nvPicPr>
          <p:cNvPr id="203" name="図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613205"/>
            <a:ext cx="292633" cy="298730"/>
          </a:xfrm>
          <a:prstGeom prst="rect">
            <a:avLst/>
          </a:prstGeom>
        </p:spPr>
      </p:pic>
      <p:pic>
        <p:nvPicPr>
          <p:cNvPr id="204" name="図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830673"/>
            <a:ext cx="292633" cy="298730"/>
          </a:xfrm>
          <a:prstGeom prst="rect">
            <a:avLst/>
          </a:prstGeom>
        </p:spPr>
      </p:pic>
      <p:pic>
        <p:nvPicPr>
          <p:cNvPr id="205" name="図 2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048141"/>
            <a:ext cx="292633" cy="298730"/>
          </a:xfrm>
          <a:prstGeom prst="rect">
            <a:avLst/>
          </a:prstGeom>
        </p:spPr>
      </p:pic>
      <p:pic>
        <p:nvPicPr>
          <p:cNvPr id="206" name="図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265609"/>
            <a:ext cx="292633" cy="298730"/>
          </a:xfrm>
          <a:prstGeom prst="rect">
            <a:avLst/>
          </a:prstGeom>
        </p:spPr>
      </p:pic>
      <p:pic>
        <p:nvPicPr>
          <p:cNvPr id="207" name="図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483077"/>
            <a:ext cx="292633" cy="298730"/>
          </a:xfrm>
          <a:prstGeom prst="rect">
            <a:avLst/>
          </a:prstGeom>
        </p:spPr>
      </p:pic>
      <p:pic>
        <p:nvPicPr>
          <p:cNvPr id="208" name="図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700545"/>
            <a:ext cx="292633" cy="298730"/>
          </a:xfrm>
          <a:prstGeom prst="rect">
            <a:avLst/>
          </a:prstGeom>
        </p:spPr>
      </p:pic>
      <p:pic>
        <p:nvPicPr>
          <p:cNvPr id="209" name="図 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918013"/>
            <a:ext cx="292633" cy="298730"/>
          </a:xfrm>
          <a:prstGeom prst="rect">
            <a:avLst/>
          </a:prstGeom>
        </p:spPr>
      </p:pic>
      <p:pic>
        <p:nvPicPr>
          <p:cNvPr id="210" name="図 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135481"/>
            <a:ext cx="292633" cy="298730"/>
          </a:xfrm>
          <a:prstGeom prst="rect">
            <a:avLst/>
          </a:prstGeom>
        </p:spPr>
      </p:pic>
      <p:pic>
        <p:nvPicPr>
          <p:cNvPr id="211" name="図 2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352949"/>
            <a:ext cx="292633" cy="298730"/>
          </a:xfrm>
          <a:prstGeom prst="rect">
            <a:avLst/>
          </a:prstGeom>
        </p:spPr>
      </p:pic>
      <p:pic>
        <p:nvPicPr>
          <p:cNvPr id="212" name="図 2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570417"/>
            <a:ext cx="292633" cy="29873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436" y="3280037"/>
            <a:ext cx="298730" cy="292633"/>
          </a:xfrm>
          <a:prstGeom prst="rect">
            <a:avLst/>
          </a:prstGeom>
        </p:spPr>
      </p:pic>
      <p:pic>
        <p:nvPicPr>
          <p:cNvPr id="213" name="図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72" y="3280037"/>
            <a:ext cx="298730" cy="292633"/>
          </a:xfrm>
          <a:prstGeom prst="rect">
            <a:avLst/>
          </a:prstGeom>
        </p:spPr>
      </p:pic>
      <p:pic>
        <p:nvPicPr>
          <p:cNvPr id="214" name="図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08" y="3280037"/>
            <a:ext cx="298730" cy="292633"/>
          </a:xfrm>
          <a:prstGeom prst="rect">
            <a:avLst/>
          </a:prstGeom>
        </p:spPr>
      </p:pic>
      <p:pic>
        <p:nvPicPr>
          <p:cNvPr id="215" name="図 2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44" y="3280037"/>
            <a:ext cx="298730" cy="292633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80" y="3280037"/>
            <a:ext cx="298730" cy="292633"/>
          </a:xfrm>
          <a:prstGeom prst="rect">
            <a:avLst/>
          </a:prstGeom>
        </p:spPr>
      </p:pic>
      <p:pic>
        <p:nvPicPr>
          <p:cNvPr id="217" name="図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16" y="3280037"/>
            <a:ext cx="298730" cy="292633"/>
          </a:xfrm>
          <a:prstGeom prst="rect">
            <a:avLst/>
          </a:prstGeom>
        </p:spPr>
      </p:pic>
      <p:pic>
        <p:nvPicPr>
          <p:cNvPr id="225" name="図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52" y="3277456"/>
            <a:ext cx="298730" cy="292633"/>
          </a:xfrm>
          <a:prstGeom prst="rect">
            <a:avLst/>
          </a:prstGeom>
        </p:spPr>
      </p:pic>
      <p:pic>
        <p:nvPicPr>
          <p:cNvPr id="226" name="図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88" y="3277456"/>
            <a:ext cx="298730" cy="292633"/>
          </a:xfrm>
          <a:prstGeom prst="rect">
            <a:avLst/>
          </a:prstGeom>
        </p:spPr>
      </p:pic>
      <p:pic>
        <p:nvPicPr>
          <p:cNvPr id="227" name="図 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4" y="3277456"/>
            <a:ext cx="298730" cy="292633"/>
          </a:xfrm>
          <a:prstGeom prst="rect">
            <a:avLst/>
          </a:prstGeom>
        </p:spPr>
      </p:pic>
      <p:pic>
        <p:nvPicPr>
          <p:cNvPr id="228" name="図 2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60" y="3277456"/>
            <a:ext cx="298730" cy="292633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96" y="3277456"/>
            <a:ext cx="298730" cy="292633"/>
          </a:xfrm>
          <a:prstGeom prst="rect">
            <a:avLst/>
          </a:prstGeom>
        </p:spPr>
      </p:pic>
      <p:pic>
        <p:nvPicPr>
          <p:cNvPr id="230" name="図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2" y="3277456"/>
            <a:ext cx="298730" cy="292633"/>
          </a:xfrm>
          <a:prstGeom prst="rect">
            <a:avLst/>
          </a:prstGeom>
        </p:spPr>
      </p:pic>
      <p:pic>
        <p:nvPicPr>
          <p:cNvPr id="246" name="図 2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08" y="3277456"/>
            <a:ext cx="298730" cy="292633"/>
          </a:xfrm>
          <a:prstGeom prst="rect">
            <a:avLst/>
          </a:prstGeom>
        </p:spPr>
      </p:pic>
      <p:pic>
        <p:nvPicPr>
          <p:cNvPr id="247" name="図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84" y="3277456"/>
            <a:ext cx="298730" cy="292633"/>
          </a:xfrm>
          <a:prstGeom prst="rect">
            <a:avLst/>
          </a:prstGeom>
        </p:spPr>
      </p:pic>
      <p:pic>
        <p:nvPicPr>
          <p:cNvPr id="248" name="図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260" y="3277456"/>
            <a:ext cx="298730" cy="292633"/>
          </a:xfrm>
          <a:prstGeom prst="rect">
            <a:avLst/>
          </a:prstGeom>
        </p:spPr>
      </p:pic>
      <p:pic>
        <p:nvPicPr>
          <p:cNvPr id="249" name="図 2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736" y="3277456"/>
            <a:ext cx="298730" cy="292633"/>
          </a:xfrm>
          <a:prstGeom prst="rect">
            <a:avLst/>
          </a:prstGeom>
        </p:spPr>
      </p:pic>
      <p:pic>
        <p:nvPicPr>
          <p:cNvPr id="257" name="図 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227135"/>
            <a:ext cx="292633" cy="298730"/>
          </a:xfrm>
          <a:prstGeom prst="rect">
            <a:avLst/>
          </a:prstGeom>
        </p:spPr>
      </p:pic>
      <p:pic>
        <p:nvPicPr>
          <p:cNvPr id="258" name="図 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444603"/>
            <a:ext cx="292633" cy="298730"/>
          </a:xfrm>
          <a:prstGeom prst="rect">
            <a:avLst/>
          </a:prstGeom>
        </p:spPr>
      </p:pic>
      <p:pic>
        <p:nvPicPr>
          <p:cNvPr id="259" name="図 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662071"/>
            <a:ext cx="292633" cy="298730"/>
          </a:xfrm>
          <a:prstGeom prst="rect">
            <a:avLst/>
          </a:prstGeom>
        </p:spPr>
      </p:pic>
      <p:pic>
        <p:nvPicPr>
          <p:cNvPr id="260" name="図 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879539"/>
            <a:ext cx="292633" cy="298730"/>
          </a:xfrm>
          <a:prstGeom prst="rect">
            <a:avLst/>
          </a:prstGeom>
        </p:spPr>
      </p:pic>
      <p:pic>
        <p:nvPicPr>
          <p:cNvPr id="261" name="図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097007"/>
            <a:ext cx="292633" cy="298730"/>
          </a:xfrm>
          <a:prstGeom prst="rect">
            <a:avLst/>
          </a:prstGeom>
        </p:spPr>
      </p:pic>
      <p:pic>
        <p:nvPicPr>
          <p:cNvPr id="262" name="図 2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314475"/>
            <a:ext cx="292633" cy="298730"/>
          </a:xfrm>
          <a:prstGeom prst="rect">
            <a:avLst/>
          </a:prstGeom>
        </p:spPr>
      </p:pic>
      <p:pic>
        <p:nvPicPr>
          <p:cNvPr id="263" name="図 2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531943"/>
            <a:ext cx="292633" cy="298730"/>
          </a:xfrm>
          <a:prstGeom prst="rect">
            <a:avLst/>
          </a:prstGeom>
        </p:spPr>
      </p:pic>
      <p:pic>
        <p:nvPicPr>
          <p:cNvPr id="264" name="図 2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749411"/>
            <a:ext cx="292633" cy="298730"/>
          </a:xfrm>
          <a:prstGeom prst="rect">
            <a:avLst/>
          </a:prstGeom>
        </p:spPr>
      </p:pic>
      <p:pic>
        <p:nvPicPr>
          <p:cNvPr id="277" name="図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978187"/>
            <a:ext cx="292633" cy="2987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5856" y="5079589"/>
            <a:ext cx="780356" cy="1146147"/>
          </a:xfrm>
          <a:prstGeom prst="rect">
            <a:avLst/>
          </a:prstGeom>
        </p:spPr>
      </p:pic>
      <p:pic>
        <p:nvPicPr>
          <p:cNvPr id="294" name="図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67" y="2636981"/>
            <a:ext cx="268247" cy="268247"/>
          </a:xfrm>
          <a:prstGeom prst="rect">
            <a:avLst/>
          </a:prstGeom>
        </p:spPr>
      </p:pic>
      <p:pic>
        <p:nvPicPr>
          <p:cNvPr id="295" name="図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66" y="2636981"/>
            <a:ext cx="268247" cy="268247"/>
          </a:xfrm>
          <a:prstGeom prst="rect">
            <a:avLst/>
          </a:prstGeom>
        </p:spPr>
      </p:pic>
      <p:pic>
        <p:nvPicPr>
          <p:cNvPr id="296" name="図 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065" y="2636981"/>
            <a:ext cx="268247" cy="268247"/>
          </a:xfrm>
          <a:prstGeom prst="rect">
            <a:avLst/>
          </a:prstGeom>
        </p:spPr>
      </p:pic>
      <p:pic>
        <p:nvPicPr>
          <p:cNvPr id="297" name="図 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042" y="2401624"/>
            <a:ext cx="298730" cy="292633"/>
          </a:xfrm>
          <a:prstGeom prst="rect">
            <a:avLst/>
          </a:prstGeom>
        </p:spPr>
      </p:pic>
      <p:pic>
        <p:nvPicPr>
          <p:cNvPr id="298" name="図 2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401624"/>
            <a:ext cx="298730" cy="292633"/>
          </a:xfrm>
          <a:prstGeom prst="rect">
            <a:avLst/>
          </a:prstGeom>
        </p:spPr>
      </p:pic>
      <p:pic>
        <p:nvPicPr>
          <p:cNvPr id="299" name="図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196" y="2401624"/>
            <a:ext cx="298730" cy="292633"/>
          </a:xfrm>
          <a:prstGeom prst="rect">
            <a:avLst/>
          </a:prstGeom>
        </p:spPr>
      </p:pic>
      <p:pic>
        <p:nvPicPr>
          <p:cNvPr id="300" name="図 2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564" y="2635380"/>
            <a:ext cx="268247" cy="268247"/>
          </a:xfrm>
          <a:prstGeom prst="rect">
            <a:avLst/>
          </a:prstGeom>
        </p:spPr>
      </p:pic>
      <p:pic>
        <p:nvPicPr>
          <p:cNvPr id="301" name="図 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063" y="2635380"/>
            <a:ext cx="268247" cy="268247"/>
          </a:xfrm>
          <a:prstGeom prst="rect">
            <a:avLst/>
          </a:prstGeom>
        </p:spPr>
      </p:pic>
      <p:pic>
        <p:nvPicPr>
          <p:cNvPr id="302" name="図 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562" y="2635380"/>
            <a:ext cx="268247" cy="268247"/>
          </a:xfrm>
          <a:prstGeom prst="rect">
            <a:avLst/>
          </a:prstGeom>
        </p:spPr>
      </p:pic>
      <p:pic>
        <p:nvPicPr>
          <p:cNvPr id="303" name="図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273" y="2400023"/>
            <a:ext cx="298730" cy="292633"/>
          </a:xfrm>
          <a:prstGeom prst="rect">
            <a:avLst/>
          </a:prstGeom>
        </p:spPr>
      </p:pic>
      <p:pic>
        <p:nvPicPr>
          <p:cNvPr id="304" name="図 3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350" y="2400023"/>
            <a:ext cx="298730" cy="292633"/>
          </a:xfrm>
          <a:prstGeom prst="rect">
            <a:avLst/>
          </a:prstGeom>
        </p:spPr>
      </p:pic>
      <p:pic>
        <p:nvPicPr>
          <p:cNvPr id="305" name="図 3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427" y="2400023"/>
            <a:ext cx="298730" cy="292633"/>
          </a:xfrm>
          <a:prstGeom prst="rect">
            <a:avLst/>
          </a:prstGeom>
        </p:spPr>
      </p:pic>
      <p:pic>
        <p:nvPicPr>
          <p:cNvPr id="306" name="図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064" y="2636981"/>
            <a:ext cx="268247" cy="268247"/>
          </a:xfrm>
          <a:prstGeom prst="rect">
            <a:avLst/>
          </a:prstGeom>
        </p:spPr>
      </p:pic>
      <p:pic>
        <p:nvPicPr>
          <p:cNvPr id="307" name="図 3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502" y="2401624"/>
            <a:ext cx="298730" cy="29263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0004" y="1980547"/>
            <a:ext cx="1121761" cy="96934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5904" y="3879539"/>
            <a:ext cx="2246666" cy="1083912"/>
          </a:xfrm>
          <a:prstGeom prst="rect">
            <a:avLst/>
          </a:prstGeom>
        </p:spPr>
      </p:pic>
      <p:pic>
        <p:nvPicPr>
          <p:cNvPr id="320" name="図 3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0" y="2957085"/>
            <a:ext cx="445047" cy="938865"/>
          </a:xfrm>
          <a:prstGeom prst="rect">
            <a:avLst/>
          </a:prstGeom>
        </p:spPr>
      </p:pic>
      <p:pic>
        <p:nvPicPr>
          <p:cNvPr id="321" name="図 3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39" y="2635380"/>
            <a:ext cx="445047" cy="938865"/>
          </a:xfrm>
          <a:prstGeom prst="rect">
            <a:avLst/>
          </a:prstGeom>
        </p:spPr>
      </p:pic>
      <p:pic>
        <p:nvPicPr>
          <p:cNvPr id="323" name="図 3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412" y="2588450"/>
            <a:ext cx="445047" cy="938865"/>
          </a:xfrm>
          <a:prstGeom prst="rect">
            <a:avLst/>
          </a:prstGeom>
        </p:spPr>
      </p:pic>
      <p:pic>
        <p:nvPicPr>
          <p:cNvPr id="324" name="図 3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86" y="2866994"/>
            <a:ext cx="445047" cy="938865"/>
          </a:xfrm>
          <a:prstGeom prst="rect">
            <a:avLst/>
          </a:prstGeom>
        </p:spPr>
      </p:pic>
      <p:pic>
        <p:nvPicPr>
          <p:cNvPr id="325" name="図 3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38" y="3207105"/>
            <a:ext cx="445047" cy="938865"/>
          </a:xfrm>
          <a:prstGeom prst="rect">
            <a:avLst/>
          </a:prstGeom>
        </p:spPr>
      </p:pic>
      <p:pic>
        <p:nvPicPr>
          <p:cNvPr id="327" name="図 3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46" y="3149283"/>
            <a:ext cx="445047" cy="938865"/>
          </a:xfrm>
          <a:prstGeom prst="rect">
            <a:avLst/>
          </a:prstGeom>
        </p:spPr>
      </p:pic>
      <p:pic>
        <p:nvPicPr>
          <p:cNvPr id="328" name="図 3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390" y="3219843"/>
            <a:ext cx="445047" cy="938865"/>
          </a:xfrm>
          <a:prstGeom prst="rect">
            <a:avLst/>
          </a:prstGeom>
        </p:spPr>
      </p:pic>
      <p:pic>
        <p:nvPicPr>
          <p:cNvPr id="332" name="図 3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755101"/>
            <a:ext cx="292633" cy="298730"/>
          </a:xfrm>
          <a:prstGeom prst="rect">
            <a:avLst/>
          </a:prstGeom>
        </p:spPr>
      </p:pic>
      <p:pic>
        <p:nvPicPr>
          <p:cNvPr id="333" name="図 3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985448"/>
            <a:ext cx="292633" cy="298730"/>
          </a:xfrm>
          <a:prstGeom prst="rect">
            <a:avLst/>
          </a:prstGeom>
        </p:spPr>
      </p:pic>
      <p:pic>
        <p:nvPicPr>
          <p:cNvPr id="334" name="図 3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202916"/>
            <a:ext cx="292633" cy="298730"/>
          </a:xfrm>
          <a:prstGeom prst="rect">
            <a:avLst/>
          </a:prstGeom>
        </p:spPr>
      </p:pic>
      <p:pic>
        <p:nvPicPr>
          <p:cNvPr id="335" name="図 3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433263"/>
            <a:ext cx="292633" cy="298730"/>
          </a:xfrm>
          <a:prstGeom prst="rect">
            <a:avLst/>
          </a:prstGeom>
        </p:spPr>
      </p:pic>
      <p:pic>
        <p:nvPicPr>
          <p:cNvPr id="336" name="図 3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650731"/>
            <a:ext cx="292633" cy="298730"/>
          </a:xfrm>
          <a:prstGeom prst="rect">
            <a:avLst/>
          </a:prstGeom>
        </p:spPr>
      </p:pic>
      <p:pic>
        <p:nvPicPr>
          <p:cNvPr id="337" name="図 3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868199"/>
            <a:ext cx="292633" cy="298730"/>
          </a:xfrm>
          <a:prstGeom prst="rect">
            <a:avLst/>
          </a:prstGeom>
        </p:spPr>
      </p:pic>
      <p:pic>
        <p:nvPicPr>
          <p:cNvPr id="338" name="図 3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098826"/>
            <a:ext cx="292633" cy="298730"/>
          </a:xfrm>
          <a:prstGeom prst="rect">
            <a:avLst/>
          </a:prstGeom>
        </p:spPr>
      </p:pic>
      <p:pic>
        <p:nvPicPr>
          <p:cNvPr id="339" name="図 3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316294"/>
            <a:ext cx="292633" cy="298730"/>
          </a:xfrm>
          <a:prstGeom prst="rect">
            <a:avLst/>
          </a:prstGeom>
        </p:spPr>
      </p:pic>
      <p:pic>
        <p:nvPicPr>
          <p:cNvPr id="365" name="図 364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 rot="16200000">
            <a:off x="10160716" y="4829081"/>
            <a:ext cx="2038483" cy="2019347"/>
          </a:xfrm>
          <a:prstGeom prst="rect">
            <a:avLst/>
          </a:prstGeom>
        </p:spPr>
      </p:pic>
      <p:pic>
        <p:nvPicPr>
          <p:cNvPr id="391" name="図 3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5904571"/>
            <a:ext cx="292633" cy="298730"/>
          </a:xfrm>
          <a:prstGeom prst="rect">
            <a:avLst/>
          </a:prstGeom>
        </p:spPr>
      </p:pic>
      <p:pic>
        <p:nvPicPr>
          <p:cNvPr id="392" name="図 3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122039"/>
            <a:ext cx="292633" cy="298730"/>
          </a:xfrm>
          <a:prstGeom prst="rect">
            <a:avLst/>
          </a:prstGeom>
        </p:spPr>
      </p:pic>
      <p:pic>
        <p:nvPicPr>
          <p:cNvPr id="393" name="図 3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339507"/>
            <a:ext cx="292633" cy="298730"/>
          </a:xfrm>
          <a:prstGeom prst="rect">
            <a:avLst/>
          </a:prstGeom>
        </p:spPr>
      </p:pic>
      <p:pic>
        <p:nvPicPr>
          <p:cNvPr id="394" name="図 3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556975"/>
            <a:ext cx="292633" cy="29873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5805" y="4310436"/>
            <a:ext cx="384081" cy="38408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7380" y="1445747"/>
            <a:ext cx="384081" cy="38408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34162" y="4305769"/>
            <a:ext cx="377985" cy="377985"/>
          </a:xfrm>
          <a:prstGeom prst="rect">
            <a:avLst/>
          </a:prstGeom>
        </p:spPr>
      </p:pic>
      <p:pic>
        <p:nvPicPr>
          <p:cNvPr id="371" name="図 37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6215" y="718353"/>
            <a:ext cx="384081" cy="384081"/>
          </a:xfrm>
          <a:prstGeom prst="rect">
            <a:avLst/>
          </a:prstGeom>
        </p:spPr>
      </p:pic>
      <p:pic>
        <p:nvPicPr>
          <p:cNvPr id="374" name="図 3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2116" y="4307172"/>
            <a:ext cx="384081" cy="384081"/>
          </a:xfrm>
          <a:prstGeom prst="rect">
            <a:avLst/>
          </a:prstGeom>
        </p:spPr>
      </p:pic>
      <p:pic>
        <p:nvPicPr>
          <p:cNvPr id="379" name="図 3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3498" y="1443881"/>
            <a:ext cx="384081" cy="384081"/>
          </a:xfrm>
          <a:prstGeom prst="rect">
            <a:avLst/>
          </a:prstGeom>
        </p:spPr>
      </p:pic>
      <p:pic>
        <p:nvPicPr>
          <p:cNvPr id="380" name="図 3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02333" y="716487"/>
            <a:ext cx="384081" cy="384081"/>
          </a:xfrm>
          <a:prstGeom prst="rect">
            <a:avLst/>
          </a:prstGeom>
        </p:spPr>
      </p:pic>
      <p:pic>
        <p:nvPicPr>
          <p:cNvPr id="383" name="図 38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05402" y="1442725"/>
            <a:ext cx="384081" cy="384081"/>
          </a:xfrm>
          <a:prstGeom prst="rect">
            <a:avLst/>
          </a:prstGeom>
        </p:spPr>
      </p:pic>
      <p:pic>
        <p:nvPicPr>
          <p:cNvPr id="384" name="図 38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14237" y="715331"/>
            <a:ext cx="384081" cy="384081"/>
          </a:xfrm>
          <a:prstGeom prst="rect">
            <a:avLst/>
          </a:prstGeom>
        </p:spPr>
      </p:pic>
      <p:pic>
        <p:nvPicPr>
          <p:cNvPr id="387" name="図 38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5197" y="5763017"/>
            <a:ext cx="384081" cy="384081"/>
          </a:xfrm>
          <a:prstGeom prst="rect">
            <a:avLst/>
          </a:prstGeom>
        </p:spPr>
      </p:pic>
      <p:pic>
        <p:nvPicPr>
          <p:cNvPr id="388" name="図 3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1508" y="5759753"/>
            <a:ext cx="384081" cy="384081"/>
          </a:xfrm>
          <a:prstGeom prst="rect">
            <a:avLst/>
          </a:prstGeom>
        </p:spPr>
      </p:pic>
      <p:pic>
        <p:nvPicPr>
          <p:cNvPr id="389" name="図 38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5111" y="4303854"/>
            <a:ext cx="384081" cy="384081"/>
          </a:xfrm>
          <a:prstGeom prst="rect">
            <a:avLst/>
          </a:prstGeom>
        </p:spPr>
      </p:pic>
      <p:pic>
        <p:nvPicPr>
          <p:cNvPr id="390" name="図 3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8898" y="5756435"/>
            <a:ext cx="384081" cy="384081"/>
          </a:xfrm>
          <a:prstGeom prst="rect">
            <a:avLst/>
          </a:prstGeom>
        </p:spPr>
      </p:pic>
      <p:pic>
        <p:nvPicPr>
          <p:cNvPr id="396" name="図 39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4782" y="4326658"/>
            <a:ext cx="384081" cy="384081"/>
          </a:xfrm>
          <a:prstGeom prst="rect">
            <a:avLst/>
          </a:prstGeom>
        </p:spPr>
      </p:pic>
      <p:pic>
        <p:nvPicPr>
          <p:cNvPr id="397" name="図 39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4174" y="5753481"/>
            <a:ext cx="384081" cy="384081"/>
          </a:xfrm>
          <a:prstGeom prst="rect">
            <a:avLst/>
          </a:prstGeom>
        </p:spPr>
      </p:pic>
      <p:pic>
        <p:nvPicPr>
          <p:cNvPr id="398" name="図 3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7909" y="3240059"/>
            <a:ext cx="384081" cy="384081"/>
          </a:xfrm>
          <a:prstGeom prst="rect">
            <a:avLst/>
          </a:prstGeom>
        </p:spPr>
      </p:pic>
      <p:pic>
        <p:nvPicPr>
          <p:cNvPr id="399" name="図 39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15299" y="3236741"/>
            <a:ext cx="384081" cy="384081"/>
          </a:xfrm>
          <a:prstGeom prst="rect">
            <a:avLst/>
          </a:prstGeom>
        </p:spPr>
      </p:pic>
      <p:pic>
        <p:nvPicPr>
          <p:cNvPr id="400" name="図 3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426" y="4563598"/>
            <a:ext cx="268247" cy="268247"/>
          </a:xfrm>
          <a:prstGeom prst="rect">
            <a:avLst/>
          </a:prstGeom>
        </p:spPr>
      </p:pic>
      <p:pic>
        <p:nvPicPr>
          <p:cNvPr id="401" name="図 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557" y="4328241"/>
            <a:ext cx="298730" cy="292633"/>
          </a:xfrm>
          <a:prstGeom prst="rect">
            <a:avLst/>
          </a:prstGeom>
        </p:spPr>
      </p:pic>
      <p:pic>
        <p:nvPicPr>
          <p:cNvPr id="403" name="図 4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03261" y="4293379"/>
            <a:ext cx="377985" cy="377985"/>
          </a:xfrm>
          <a:prstGeom prst="rect">
            <a:avLst/>
          </a:prstGeom>
        </p:spPr>
      </p:pic>
      <p:pic>
        <p:nvPicPr>
          <p:cNvPr id="404" name="図 40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51013" y="5744484"/>
            <a:ext cx="377985" cy="377985"/>
          </a:xfrm>
          <a:prstGeom prst="rect">
            <a:avLst/>
          </a:prstGeom>
        </p:spPr>
      </p:pic>
      <p:pic>
        <p:nvPicPr>
          <p:cNvPr id="405" name="図 40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3557" y="4297806"/>
            <a:ext cx="377985" cy="377985"/>
          </a:xfrm>
          <a:prstGeom prst="rect">
            <a:avLst/>
          </a:prstGeom>
        </p:spPr>
      </p:pic>
      <p:pic>
        <p:nvPicPr>
          <p:cNvPr id="406" name="図 4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96764" y="2358947"/>
            <a:ext cx="377985" cy="377985"/>
          </a:xfrm>
          <a:prstGeom prst="rect">
            <a:avLst/>
          </a:prstGeom>
        </p:spPr>
      </p:pic>
      <p:pic>
        <p:nvPicPr>
          <p:cNvPr id="407" name="図 4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41343" y="2371739"/>
            <a:ext cx="377985" cy="377985"/>
          </a:xfrm>
          <a:prstGeom prst="rect">
            <a:avLst/>
          </a:prstGeom>
        </p:spPr>
      </p:pic>
      <p:pic>
        <p:nvPicPr>
          <p:cNvPr id="409" name="図 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90" y="4562426"/>
            <a:ext cx="268247" cy="268247"/>
          </a:xfrm>
          <a:prstGeom prst="rect">
            <a:avLst/>
          </a:prstGeom>
        </p:spPr>
      </p:pic>
      <p:pic>
        <p:nvPicPr>
          <p:cNvPr id="410" name="図 4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821" y="4327069"/>
            <a:ext cx="298730" cy="292633"/>
          </a:xfrm>
          <a:prstGeom prst="rect">
            <a:avLst/>
          </a:prstGeom>
        </p:spPr>
      </p:pic>
      <p:pic>
        <p:nvPicPr>
          <p:cNvPr id="411" name="図 4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8238" y="3214461"/>
            <a:ext cx="377985" cy="377985"/>
          </a:xfrm>
          <a:prstGeom prst="rect">
            <a:avLst/>
          </a:prstGeom>
        </p:spPr>
      </p:pic>
      <p:pic>
        <p:nvPicPr>
          <p:cNvPr id="412" name="図 4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1627" y="3200799"/>
            <a:ext cx="377985" cy="377985"/>
          </a:xfrm>
          <a:prstGeom prst="rect">
            <a:avLst/>
          </a:prstGeom>
        </p:spPr>
      </p:pic>
      <p:pic>
        <p:nvPicPr>
          <p:cNvPr id="413" name="図 4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0086" y="3225782"/>
            <a:ext cx="377985" cy="377985"/>
          </a:xfrm>
          <a:prstGeom prst="rect">
            <a:avLst/>
          </a:prstGeom>
        </p:spPr>
      </p:pic>
      <p:pic>
        <p:nvPicPr>
          <p:cNvPr id="414" name="図 4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546391"/>
            <a:ext cx="292633" cy="298730"/>
          </a:xfrm>
          <a:prstGeom prst="rect">
            <a:avLst/>
          </a:prstGeom>
        </p:spPr>
      </p:pic>
      <p:pic>
        <p:nvPicPr>
          <p:cNvPr id="189" name="図 18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5363" y="10488"/>
            <a:ext cx="1592151" cy="166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89630" cy="6857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8" name="図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7" y="3149283"/>
            <a:ext cx="2243923" cy="3708716"/>
          </a:xfrm>
          <a:prstGeom prst="rect">
            <a:avLst/>
          </a:prstGeom>
        </p:spPr>
      </p:pic>
      <p:pic>
        <p:nvPicPr>
          <p:cNvPr id="319" name="図 318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>
            <a:off x="0" y="-1"/>
            <a:ext cx="6130374" cy="3296547"/>
          </a:xfrm>
          <a:prstGeom prst="rect">
            <a:avLst/>
          </a:prstGeom>
        </p:spPr>
      </p:pic>
      <p:pic>
        <p:nvPicPr>
          <p:cNvPr id="344" name="図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75" y="4564675"/>
            <a:ext cx="268247" cy="268247"/>
          </a:xfrm>
          <a:prstGeom prst="rect">
            <a:avLst/>
          </a:prstGeom>
        </p:spPr>
      </p:pic>
      <p:pic>
        <p:nvPicPr>
          <p:cNvPr id="345" name="図 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17" y="4564675"/>
            <a:ext cx="268247" cy="268247"/>
          </a:xfrm>
          <a:prstGeom prst="rect">
            <a:avLst/>
          </a:prstGeom>
        </p:spPr>
      </p:pic>
      <p:pic>
        <p:nvPicPr>
          <p:cNvPr id="346" name="図 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59" y="4564675"/>
            <a:ext cx="268247" cy="268247"/>
          </a:xfrm>
          <a:prstGeom prst="rect">
            <a:avLst/>
          </a:prstGeom>
        </p:spPr>
      </p:pic>
      <p:pic>
        <p:nvPicPr>
          <p:cNvPr id="347" name="図 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816" y="4329318"/>
            <a:ext cx="298730" cy="292633"/>
          </a:xfrm>
          <a:prstGeom prst="rect">
            <a:avLst/>
          </a:prstGeom>
        </p:spPr>
      </p:pic>
      <p:pic>
        <p:nvPicPr>
          <p:cNvPr id="348" name="図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06" y="4329318"/>
            <a:ext cx="298730" cy="292633"/>
          </a:xfrm>
          <a:prstGeom prst="rect">
            <a:avLst/>
          </a:prstGeom>
        </p:spPr>
      </p:pic>
      <p:pic>
        <p:nvPicPr>
          <p:cNvPr id="349" name="図 3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396" y="4329318"/>
            <a:ext cx="298730" cy="292633"/>
          </a:xfrm>
          <a:prstGeom prst="rect">
            <a:avLst/>
          </a:prstGeom>
        </p:spPr>
      </p:pic>
      <p:pic>
        <p:nvPicPr>
          <p:cNvPr id="350" name="図 3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01" y="4566276"/>
            <a:ext cx="268247" cy="268247"/>
          </a:xfrm>
          <a:prstGeom prst="rect">
            <a:avLst/>
          </a:prstGeom>
        </p:spPr>
      </p:pic>
      <p:pic>
        <p:nvPicPr>
          <p:cNvPr id="351" name="図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43" y="4566276"/>
            <a:ext cx="268247" cy="268247"/>
          </a:xfrm>
          <a:prstGeom prst="rect">
            <a:avLst/>
          </a:prstGeom>
        </p:spPr>
      </p:pic>
      <p:pic>
        <p:nvPicPr>
          <p:cNvPr id="352" name="図 3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85" y="4566276"/>
            <a:ext cx="268247" cy="268247"/>
          </a:xfrm>
          <a:prstGeom prst="rect">
            <a:avLst/>
          </a:prstGeom>
        </p:spPr>
      </p:pic>
      <p:pic>
        <p:nvPicPr>
          <p:cNvPr id="353" name="図 3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686" y="4330919"/>
            <a:ext cx="298730" cy="292633"/>
          </a:xfrm>
          <a:prstGeom prst="rect">
            <a:avLst/>
          </a:prstGeom>
        </p:spPr>
      </p:pic>
      <p:pic>
        <p:nvPicPr>
          <p:cNvPr id="354" name="図 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976" y="4330919"/>
            <a:ext cx="298730" cy="292633"/>
          </a:xfrm>
          <a:prstGeom prst="rect">
            <a:avLst/>
          </a:prstGeom>
        </p:spPr>
      </p:pic>
      <p:pic>
        <p:nvPicPr>
          <p:cNvPr id="355" name="図 3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266" y="4330919"/>
            <a:ext cx="298730" cy="292633"/>
          </a:xfrm>
          <a:prstGeom prst="rect">
            <a:avLst/>
          </a:prstGeom>
        </p:spPr>
      </p:pic>
      <p:pic>
        <p:nvPicPr>
          <p:cNvPr id="341" name="図 3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303316"/>
            <a:ext cx="292633" cy="298730"/>
          </a:xfrm>
          <a:prstGeom prst="rect">
            <a:avLst/>
          </a:prstGeom>
        </p:spPr>
      </p:pic>
      <p:pic>
        <p:nvPicPr>
          <p:cNvPr id="342" name="図 3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520784"/>
            <a:ext cx="292633" cy="2987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965" y="1816765"/>
            <a:ext cx="445047" cy="938865"/>
          </a:xfrm>
          <a:prstGeom prst="rect">
            <a:avLst/>
          </a:prstGeom>
        </p:spPr>
      </p:pic>
      <p:pic>
        <p:nvPicPr>
          <p:cNvPr id="310" name="図 3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602" y="1807316"/>
            <a:ext cx="445047" cy="938865"/>
          </a:xfrm>
          <a:prstGeom prst="rect">
            <a:avLst/>
          </a:prstGeom>
        </p:spPr>
      </p:pic>
      <p:pic>
        <p:nvPicPr>
          <p:cNvPr id="312" name="図 3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416" y="1866169"/>
            <a:ext cx="445047" cy="938865"/>
          </a:xfrm>
          <a:prstGeom prst="rect">
            <a:avLst/>
          </a:prstGeom>
        </p:spPr>
      </p:pic>
      <p:pic>
        <p:nvPicPr>
          <p:cNvPr id="313" name="図 3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03" y="2297653"/>
            <a:ext cx="445047" cy="938865"/>
          </a:xfrm>
          <a:prstGeom prst="rect">
            <a:avLst/>
          </a:prstGeom>
        </p:spPr>
      </p:pic>
      <p:pic>
        <p:nvPicPr>
          <p:cNvPr id="314" name="図 3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419" y="2519858"/>
            <a:ext cx="445047" cy="938865"/>
          </a:xfrm>
          <a:prstGeom prst="rect">
            <a:avLst/>
          </a:prstGeom>
        </p:spPr>
      </p:pic>
      <p:pic>
        <p:nvPicPr>
          <p:cNvPr id="315" name="図 3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277" y="2451438"/>
            <a:ext cx="445047" cy="938865"/>
          </a:xfrm>
          <a:prstGeom prst="rect">
            <a:avLst/>
          </a:prstGeom>
        </p:spPr>
      </p:pic>
      <p:pic>
        <p:nvPicPr>
          <p:cNvPr id="316" name="図 3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748" y="2304548"/>
            <a:ext cx="445047" cy="938865"/>
          </a:xfrm>
          <a:prstGeom prst="rect">
            <a:avLst/>
          </a:prstGeom>
        </p:spPr>
      </p:pic>
      <p:pic>
        <p:nvPicPr>
          <p:cNvPr id="288" name="図 2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70" y="2635380"/>
            <a:ext cx="268247" cy="268247"/>
          </a:xfrm>
          <a:prstGeom prst="rect">
            <a:avLst/>
          </a:prstGeom>
        </p:spPr>
      </p:pic>
      <p:pic>
        <p:nvPicPr>
          <p:cNvPr id="289" name="図 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069" y="2635380"/>
            <a:ext cx="268247" cy="268247"/>
          </a:xfrm>
          <a:prstGeom prst="rect">
            <a:avLst/>
          </a:prstGeom>
        </p:spPr>
      </p:pic>
      <p:pic>
        <p:nvPicPr>
          <p:cNvPr id="290" name="図 2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68" y="2635380"/>
            <a:ext cx="268247" cy="268247"/>
          </a:xfrm>
          <a:prstGeom prst="rect">
            <a:avLst/>
          </a:prstGeom>
        </p:spPr>
      </p:pic>
      <p:pic>
        <p:nvPicPr>
          <p:cNvPr id="291" name="図 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11" y="2400023"/>
            <a:ext cx="298730" cy="292633"/>
          </a:xfrm>
          <a:prstGeom prst="rect">
            <a:avLst/>
          </a:prstGeom>
        </p:spPr>
      </p:pic>
      <p:pic>
        <p:nvPicPr>
          <p:cNvPr id="292" name="図 2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888" y="2400023"/>
            <a:ext cx="298730" cy="292633"/>
          </a:xfrm>
          <a:prstGeom prst="rect">
            <a:avLst/>
          </a:prstGeom>
        </p:spPr>
      </p:pic>
      <p:pic>
        <p:nvPicPr>
          <p:cNvPr id="293" name="図 2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965" y="2400023"/>
            <a:ext cx="298730" cy="292633"/>
          </a:xfrm>
          <a:prstGeom prst="rect">
            <a:avLst/>
          </a:prstGeom>
        </p:spPr>
      </p:pic>
      <p:pic>
        <p:nvPicPr>
          <p:cNvPr id="284" name="図 2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371856"/>
            <a:ext cx="292633" cy="298730"/>
          </a:xfrm>
          <a:prstGeom prst="rect">
            <a:avLst/>
          </a:prstGeom>
        </p:spPr>
      </p:pic>
      <p:pic>
        <p:nvPicPr>
          <p:cNvPr id="285" name="図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589324"/>
            <a:ext cx="292633" cy="298730"/>
          </a:xfrm>
          <a:prstGeom prst="rect">
            <a:avLst/>
          </a:prstGeom>
        </p:spPr>
      </p:pic>
      <p:pic>
        <p:nvPicPr>
          <p:cNvPr id="286" name="図 2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806792"/>
            <a:ext cx="292633" cy="298730"/>
          </a:xfrm>
          <a:prstGeom prst="rect">
            <a:avLst/>
          </a:prstGeom>
        </p:spPr>
      </p:pic>
      <p:pic>
        <p:nvPicPr>
          <p:cNvPr id="287" name="図 2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3024260"/>
            <a:ext cx="292633" cy="298730"/>
          </a:xfrm>
          <a:prstGeom prst="rect">
            <a:avLst/>
          </a:prstGeom>
        </p:spPr>
      </p:pic>
      <p:pic>
        <p:nvPicPr>
          <p:cNvPr id="281" name="図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123" y="5246278"/>
            <a:ext cx="268247" cy="2682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09" y="3512813"/>
            <a:ext cx="268247" cy="268247"/>
          </a:xfrm>
          <a:prstGeom prst="rect">
            <a:avLst/>
          </a:prstGeom>
        </p:spPr>
      </p:pic>
      <p:pic>
        <p:nvPicPr>
          <p:cNvPr id="218" name="図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76" y="3512813"/>
            <a:ext cx="268247" cy="268247"/>
          </a:xfrm>
          <a:prstGeom prst="rect">
            <a:avLst/>
          </a:prstGeom>
        </p:spPr>
      </p:pic>
      <p:pic>
        <p:nvPicPr>
          <p:cNvPr id="219" name="図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95" y="3512813"/>
            <a:ext cx="268247" cy="268247"/>
          </a:xfrm>
          <a:prstGeom prst="rect">
            <a:avLst/>
          </a:prstGeom>
        </p:spPr>
      </p:pic>
      <p:pic>
        <p:nvPicPr>
          <p:cNvPr id="220" name="図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3512813"/>
            <a:ext cx="268247" cy="268247"/>
          </a:xfrm>
          <a:prstGeom prst="rect">
            <a:avLst/>
          </a:prstGeom>
        </p:spPr>
      </p:pic>
      <p:pic>
        <p:nvPicPr>
          <p:cNvPr id="221" name="図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3" y="3512813"/>
            <a:ext cx="268247" cy="268247"/>
          </a:xfrm>
          <a:prstGeom prst="rect">
            <a:avLst/>
          </a:prstGeom>
        </p:spPr>
      </p:pic>
      <p:pic>
        <p:nvPicPr>
          <p:cNvPr id="222" name="図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52" y="3512813"/>
            <a:ext cx="268247" cy="268247"/>
          </a:xfrm>
          <a:prstGeom prst="rect">
            <a:avLst/>
          </a:prstGeom>
        </p:spPr>
      </p:pic>
      <p:pic>
        <p:nvPicPr>
          <p:cNvPr id="223" name="図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71" y="3512813"/>
            <a:ext cx="268247" cy="268247"/>
          </a:xfrm>
          <a:prstGeom prst="rect">
            <a:avLst/>
          </a:prstGeom>
        </p:spPr>
      </p:pic>
      <p:pic>
        <p:nvPicPr>
          <p:cNvPr id="224" name="図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0" y="3512813"/>
            <a:ext cx="268247" cy="268247"/>
          </a:xfrm>
          <a:prstGeom prst="rect">
            <a:avLst/>
          </a:prstGeom>
        </p:spPr>
      </p:pic>
      <p:pic>
        <p:nvPicPr>
          <p:cNvPr id="267" name="図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73" y="3512813"/>
            <a:ext cx="268247" cy="268247"/>
          </a:xfrm>
          <a:prstGeom prst="rect">
            <a:avLst/>
          </a:prstGeom>
        </p:spPr>
      </p:pic>
      <p:pic>
        <p:nvPicPr>
          <p:cNvPr id="268" name="図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512813"/>
            <a:ext cx="268247" cy="268247"/>
          </a:xfrm>
          <a:prstGeom prst="rect">
            <a:avLst/>
          </a:prstGeom>
        </p:spPr>
      </p:pic>
      <p:pic>
        <p:nvPicPr>
          <p:cNvPr id="269" name="図 2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47" y="3512813"/>
            <a:ext cx="268247" cy="268247"/>
          </a:xfrm>
          <a:prstGeom prst="rect">
            <a:avLst/>
          </a:prstGeom>
        </p:spPr>
      </p:pic>
      <p:pic>
        <p:nvPicPr>
          <p:cNvPr id="270" name="図 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66" y="3512813"/>
            <a:ext cx="268247" cy="268247"/>
          </a:xfrm>
          <a:prstGeom prst="rect">
            <a:avLst/>
          </a:prstGeom>
        </p:spPr>
      </p:pic>
      <p:pic>
        <p:nvPicPr>
          <p:cNvPr id="271" name="図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85" y="3512813"/>
            <a:ext cx="268247" cy="268247"/>
          </a:xfrm>
          <a:prstGeom prst="rect">
            <a:avLst/>
          </a:prstGeom>
        </p:spPr>
      </p:pic>
      <p:pic>
        <p:nvPicPr>
          <p:cNvPr id="272" name="図 2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04" y="3512813"/>
            <a:ext cx="268247" cy="268247"/>
          </a:xfrm>
          <a:prstGeom prst="rect">
            <a:avLst/>
          </a:prstGeom>
        </p:spPr>
      </p:pic>
      <p:pic>
        <p:nvPicPr>
          <p:cNvPr id="273" name="図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27" y="3512813"/>
            <a:ext cx="268247" cy="268247"/>
          </a:xfrm>
          <a:prstGeom prst="rect">
            <a:avLst/>
          </a:prstGeom>
        </p:spPr>
      </p:pic>
      <p:pic>
        <p:nvPicPr>
          <p:cNvPr id="274" name="図 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50" y="3512813"/>
            <a:ext cx="268247" cy="268247"/>
          </a:xfrm>
          <a:prstGeom prst="rect">
            <a:avLst/>
          </a:prstGeom>
        </p:spPr>
      </p:pic>
      <p:pic>
        <p:nvPicPr>
          <p:cNvPr id="275" name="図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20" y="3512813"/>
            <a:ext cx="268247" cy="268247"/>
          </a:xfrm>
          <a:prstGeom prst="rect">
            <a:avLst/>
          </a:prstGeom>
        </p:spPr>
      </p:pic>
      <p:pic>
        <p:nvPicPr>
          <p:cNvPr id="276" name="図 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296" y="3512813"/>
            <a:ext cx="268247" cy="2682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-5011"/>
            <a:ext cx="292633" cy="298730"/>
          </a:xfrm>
          <a:prstGeom prst="rect">
            <a:avLst/>
          </a:prstGeom>
        </p:spPr>
      </p:pic>
      <p:pic>
        <p:nvPicPr>
          <p:cNvPr id="176" name="図 1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29299"/>
            <a:ext cx="292633" cy="298730"/>
          </a:xfrm>
          <a:prstGeom prst="rect">
            <a:avLst/>
          </a:prstGeom>
        </p:spPr>
      </p:pic>
      <p:pic>
        <p:nvPicPr>
          <p:cNvPr id="177" name="図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463609"/>
            <a:ext cx="292633" cy="298730"/>
          </a:xfrm>
          <a:prstGeom prst="rect">
            <a:avLst/>
          </a:prstGeom>
        </p:spPr>
      </p:pic>
      <p:pic>
        <p:nvPicPr>
          <p:cNvPr id="178" name="図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697919"/>
            <a:ext cx="292633" cy="298730"/>
          </a:xfrm>
          <a:prstGeom prst="rect">
            <a:avLst/>
          </a:prstGeom>
        </p:spPr>
      </p:pic>
      <p:pic>
        <p:nvPicPr>
          <p:cNvPr id="179" name="図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932229"/>
            <a:ext cx="292633" cy="298730"/>
          </a:xfrm>
          <a:prstGeom prst="rect">
            <a:avLst/>
          </a:prstGeom>
        </p:spPr>
      </p:pic>
      <p:pic>
        <p:nvPicPr>
          <p:cNvPr id="180" name="図 1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166539"/>
            <a:ext cx="292633" cy="298730"/>
          </a:xfrm>
          <a:prstGeom prst="rect">
            <a:avLst/>
          </a:prstGeom>
        </p:spPr>
      </p:pic>
      <p:pic>
        <p:nvPicPr>
          <p:cNvPr id="181" name="図 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400849"/>
            <a:ext cx="292633" cy="298730"/>
          </a:xfrm>
          <a:prstGeom prst="rect">
            <a:avLst/>
          </a:prstGeom>
        </p:spPr>
      </p:pic>
      <p:pic>
        <p:nvPicPr>
          <p:cNvPr id="182" name="図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635159"/>
            <a:ext cx="292633" cy="298730"/>
          </a:xfrm>
          <a:prstGeom prst="rect">
            <a:avLst/>
          </a:prstGeom>
        </p:spPr>
      </p:pic>
      <p:pic>
        <p:nvPicPr>
          <p:cNvPr id="183" name="図 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869469"/>
            <a:ext cx="292633" cy="298730"/>
          </a:xfrm>
          <a:prstGeom prst="rect">
            <a:avLst/>
          </a:prstGeom>
        </p:spPr>
      </p:pic>
      <p:pic>
        <p:nvPicPr>
          <p:cNvPr id="184" name="図 1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103779"/>
            <a:ext cx="292633" cy="298730"/>
          </a:xfrm>
          <a:prstGeom prst="rect">
            <a:avLst/>
          </a:prstGeom>
        </p:spPr>
      </p:pic>
      <p:pic>
        <p:nvPicPr>
          <p:cNvPr id="185" name="図 1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338089"/>
            <a:ext cx="292633" cy="298730"/>
          </a:xfrm>
          <a:prstGeom prst="rect">
            <a:avLst/>
          </a:prstGeom>
        </p:spPr>
      </p:pic>
      <p:pic>
        <p:nvPicPr>
          <p:cNvPr id="186" name="図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572399"/>
            <a:ext cx="292633" cy="298730"/>
          </a:xfrm>
          <a:prstGeom prst="rect">
            <a:avLst/>
          </a:prstGeom>
        </p:spPr>
      </p:pic>
      <p:pic>
        <p:nvPicPr>
          <p:cNvPr id="187" name="図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806709"/>
            <a:ext cx="292633" cy="298730"/>
          </a:xfrm>
          <a:prstGeom prst="rect">
            <a:avLst/>
          </a:prstGeom>
        </p:spPr>
      </p:pic>
      <p:pic>
        <p:nvPicPr>
          <p:cNvPr id="188" name="図 1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3041016"/>
            <a:ext cx="292633" cy="298730"/>
          </a:xfrm>
          <a:prstGeom prst="rect">
            <a:avLst/>
          </a:prstGeom>
        </p:spPr>
      </p:pic>
      <p:pic>
        <p:nvPicPr>
          <p:cNvPr id="195" name="図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865" y="3921957"/>
            <a:ext cx="268247" cy="268247"/>
          </a:xfrm>
          <a:prstGeom prst="rect">
            <a:avLst/>
          </a:prstGeom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219843"/>
            <a:ext cx="292633" cy="298730"/>
          </a:xfrm>
          <a:prstGeom prst="rect">
            <a:avLst/>
          </a:prstGeom>
        </p:spPr>
      </p:pic>
      <p:pic>
        <p:nvPicPr>
          <p:cNvPr id="191" name="図 1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441871"/>
            <a:ext cx="292633" cy="298730"/>
          </a:xfrm>
          <a:prstGeom prst="rect">
            <a:avLst/>
          </a:prstGeom>
        </p:spPr>
      </p:pic>
      <p:pic>
        <p:nvPicPr>
          <p:cNvPr id="192" name="図 1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663898"/>
            <a:ext cx="292633" cy="298730"/>
          </a:xfrm>
          <a:prstGeom prst="rect">
            <a:avLst/>
          </a:prstGeom>
        </p:spPr>
      </p:pic>
      <p:pic>
        <p:nvPicPr>
          <p:cNvPr id="204" name="図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830673"/>
            <a:ext cx="292633" cy="298730"/>
          </a:xfrm>
          <a:prstGeom prst="rect">
            <a:avLst/>
          </a:prstGeom>
        </p:spPr>
      </p:pic>
      <p:pic>
        <p:nvPicPr>
          <p:cNvPr id="205" name="図 2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048141"/>
            <a:ext cx="292633" cy="298730"/>
          </a:xfrm>
          <a:prstGeom prst="rect">
            <a:avLst/>
          </a:prstGeom>
        </p:spPr>
      </p:pic>
      <p:pic>
        <p:nvPicPr>
          <p:cNvPr id="206" name="図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265609"/>
            <a:ext cx="292633" cy="298730"/>
          </a:xfrm>
          <a:prstGeom prst="rect">
            <a:avLst/>
          </a:prstGeom>
        </p:spPr>
      </p:pic>
      <p:pic>
        <p:nvPicPr>
          <p:cNvPr id="207" name="図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483077"/>
            <a:ext cx="292633" cy="298730"/>
          </a:xfrm>
          <a:prstGeom prst="rect">
            <a:avLst/>
          </a:prstGeom>
        </p:spPr>
      </p:pic>
      <p:pic>
        <p:nvPicPr>
          <p:cNvPr id="208" name="図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700545"/>
            <a:ext cx="292633" cy="298730"/>
          </a:xfrm>
          <a:prstGeom prst="rect">
            <a:avLst/>
          </a:prstGeom>
        </p:spPr>
      </p:pic>
      <p:pic>
        <p:nvPicPr>
          <p:cNvPr id="209" name="図 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918013"/>
            <a:ext cx="292633" cy="298730"/>
          </a:xfrm>
          <a:prstGeom prst="rect">
            <a:avLst/>
          </a:prstGeom>
        </p:spPr>
      </p:pic>
      <p:pic>
        <p:nvPicPr>
          <p:cNvPr id="210" name="図 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135481"/>
            <a:ext cx="292633" cy="298730"/>
          </a:xfrm>
          <a:prstGeom prst="rect">
            <a:avLst/>
          </a:prstGeom>
        </p:spPr>
      </p:pic>
      <p:pic>
        <p:nvPicPr>
          <p:cNvPr id="211" name="図 2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352949"/>
            <a:ext cx="292633" cy="298730"/>
          </a:xfrm>
          <a:prstGeom prst="rect">
            <a:avLst/>
          </a:prstGeom>
        </p:spPr>
      </p:pic>
      <p:pic>
        <p:nvPicPr>
          <p:cNvPr id="212" name="図 2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570417"/>
            <a:ext cx="292633" cy="29873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436" y="3280037"/>
            <a:ext cx="298730" cy="292633"/>
          </a:xfrm>
          <a:prstGeom prst="rect">
            <a:avLst/>
          </a:prstGeom>
        </p:spPr>
      </p:pic>
      <p:pic>
        <p:nvPicPr>
          <p:cNvPr id="213" name="図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72" y="3280037"/>
            <a:ext cx="298730" cy="292633"/>
          </a:xfrm>
          <a:prstGeom prst="rect">
            <a:avLst/>
          </a:prstGeom>
        </p:spPr>
      </p:pic>
      <p:pic>
        <p:nvPicPr>
          <p:cNvPr id="214" name="図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08" y="3280037"/>
            <a:ext cx="298730" cy="292633"/>
          </a:xfrm>
          <a:prstGeom prst="rect">
            <a:avLst/>
          </a:prstGeom>
        </p:spPr>
      </p:pic>
      <p:pic>
        <p:nvPicPr>
          <p:cNvPr id="215" name="図 2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44" y="3280037"/>
            <a:ext cx="298730" cy="292633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80" y="3280037"/>
            <a:ext cx="298730" cy="292633"/>
          </a:xfrm>
          <a:prstGeom prst="rect">
            <a:avLst/>
          </a:prstGeom>
        </p:spPr>
      </p:pic>
      <p:pic>
        <p:nvPicPr>
          <p:cNvPr id="217" name="図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16" y="3280037"/>
            <a:ext cx="298730" cy="292633"/>
          </a:xfrm>
          <a:prstGeom prst="rect">
            <a:avLst/>
          </a:prstGeom>
        </p:spPr>
      </p:pic>
      <p:pic>
        <p:nvPicPr>
          <p:cNvPr id="225" name="図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52" y="3277456"/>
            <a:ext cx="298730" cy="292633"/>
          </a:xfrm>
          <a:prstGeom prst="rect">
            <a:avLst/>
          </a:prstGeom>
        </p:spPr>
      </p:pic>
      <p:pic>
        <p:nvPicPr>
          <p:cNvPr id="226" name="図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88" y="3277456"/>
            <a:ext cx="298730" cy="292633"/>
          </a:xfrm>
          <a:prstGeom prst="rect">
            <a:avLst/>
          </a:prstGeom>
        </p:spPr>
      </p:pic>
      <p:pic>
        <p:nvPicPr>
          <p:cNvPr id="227" name="図 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4" y="3277456"/>
            <a:ext cx="298730" cy="292633"/>
          </a:xfrm>
          <a:prstGeom prst="rect">
            <a:avLst/>
          </a:prstGeom>
        </p:spPr>
      </p:pic>
      <p:pic>
        <p:nvPicPr>
          <p:cNvPr id="228" name="図 2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60" y="3277456"/>
            <a:ext cx="298730" cy="292633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96" y="3277456"/>
            <a:ext cx="298730" cy="292633"/>
          </a:xfrm>
          <a:prstGeom prst="rect">
            <a:avLst/>
          </a:prstGeom>
        </p:spPr>
      </p:pic>
      <p:pic>
        <p:nvPicPr>
          <p:cNvPr id="230" name="図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2" y="3277456"/>
            <a:ext cx="298730" cy="292633"/>
          </a:xfrm>
          <a:prstGeom prst="rect">
            <a:avLst/>
          </a:prstGeom>
        </p:spPr>
      </p:pic>
      <p:pic>
        <p:nvPicPr>
          <p:cNvPr id="246" name="図 2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08" y="3277456"/>
            <a:ext cx="298730" cy="292633"/>
          </a:xfrm>
          <a:prstGeom prst="rect">
            <a:avLst/>
          </a:prstGeom>
        </p:spPr>
      </p:pic>
      <p:pic>
        <p:nvPicPr>
          <p:cNvPr id="247" name="図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84" y="3277456"/>
            <a:ext cx="298730" cy="292633"/>
          </a:xfrm>
          <a:prstGeom prst="rect">
            <a:avLst/>
          </a:prstGeom>
        </p:spPr>
      </p:pic>
      <p:pic>
        <p:nvPicPr>
          <p:cNvPr id="248" name="図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260" y="3277456"/>
            <a:ext cx="298730" cy="292633"/>
          </a:xfrm>
          <a:prstGeom prst="rect">
            <a:avLst/>
          </a:prstGeom>
        </p:spPr>
      </p:pic>
      <p:pic>
        <p:nvPicPr>
          <p:cNvPr id="249" name="図 2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736" y="3277456"/>
            <a:ext cx="298730" cy="292633"/>
          </a:xfrm>
          <a:prstGeom prst="rect">
            <a:avLst/>
          </a:prstGeom>
        </p:spPr>
      </p:pic>
      <p:pic>
        <p:nvPicPr>
          <p:cNvPr id="257" name="図 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227135"/>
            <a:ext cx="292633" cy="298730"/>
          </a:xfrm>
          <a:prstGeom prst="rect">
            <a:avLst/>
          </a:prstGeom>
        </p:spPr>
      </p:pic>
      <p:pic>
        <p:nvPicPr>
          <p:cNvPr id="258" name="図 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444603"/>
            <a:ext cx="292633" cy="298730"/>
          </a:xfrm>
          <a:prstGeom prst="rect">
            <a:avLst/>
          </a:prstGeom>
        </p:spPr>
      </p:pic>
      <p:pic>
        <p:nvPicPr>
          <p:cNvPr id="259" name="図 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662071"/>
            <a:ext cx="292633" cy="298730"/>
          </a:xfrm>
          <a:prstGeom prst="rect">
            <a:avLst/>
          </a:prstGeom>
        </p:spPr>
      </p:pic>
      <p:pic>
        <p:nvPicPr>
          <p:cNvPr id="260" name="図 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879539"/>
            <a:ext cx="292633" cy="298730"/>
          </a:xfrm>
          <a:prstGeom prst="rect">
            <a:avLst/>
          </a:prstGeom>
        </p:spPr>
      </p:pic>
      <p:pic>
        <p:nvPicPr>
          <p:cNvPr id="261" name="図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097007"/>
            <a:ext cx="292633" cy="298730"/>
          </a:xfrm>
          <a:prstGeom prst="rect">
            <a:avLst/>
          </a:prstGeom>
        </p:spPr>
      </p:pic>
      <p:pic>
        <p:nvPicPr>
          <p:cNvPr id="262" name="図 2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314475"/>
            <a:ext cx="292633" cy="298730"/>
          </a:xfrm>
          <a:prstGeom prst="rect">
            <a:avLst/>
          </a:prstGeom>
        </p:spPr>
      </p:pic>
      <p:pic>
        <p:nvPicPr>
          <p:cNvPr id="263" name="図 2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531943"/>
            <a:ext cx="292633" cy="298730"/>
          </a:xfrm>
          <a:prstGeom prst="rect">
            <a:avLst/>
          </a:prstGeom>
        </p:spPr>
      </p:pic>
      <p:pic>
        <p:nvPicPr>
          <p:cNvPr id="264" name="図 2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749411"/>
            <a:ext cx="292633" cy="298730"/>
          </a:xfrm>
          <a:prstGeom prst="rect">
            <a:avLst/>
          </a:prstGeom>
        </p:spPr>
      </p:pic>
      <p:pic>
        <p:nvPicPr>
          <p:cNvPr id="277" name="図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978187"/>
            <a:ext cx="292633" cy="298730"/>
          </a:xfrm>
          <a:prstGeom prst="rect">
            <a:avLst/>
          </a:prstGeom>
        </p:spPr>
      </p:pic>
      <p:pic>
        <p:nvPicPr>
          <p:cNvPr id="294" name="図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67" y="2636981"/>
            <a:ext cx="268247" cy="268247"/>
          </a:xfrm>
          <a:prstGeom prst="rect">
            <a:avLst/>
          </a:prstGeom>
        </p:spPr>
      </p:pic>
      <p:pic>
        <p:nvPicPr>
          <p:cNvPr id="295" name="図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66" y="2636981"/>
            <a:ext cx="268247" cy="268247"/>
          </a:xfrm>
          <a:prstGeom prst="rect">
            <a:avLst/>
          </a:prstGeom>
        </p:spPr>
      </p:pic>
      <p:pic>
        <p:nvPicPr>
          <p:cNvPr id="296" name="図 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065" y="2636981"/>
            <a:ext cx="268247" cy="268247"/>
          </a:xfrm>
          <a:prstGeom prst="rect">
            <a:avLst/>
          </a:prstGeom>
        </p:spPr>
      </p:pic>
      <p:pic>
        <p:nvPicPr>
          <p:cNvPr id="297" name="図 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042" y="2401624"/>
            <a:ext cx="298730" cy="292633"/>
          </a:xfrm>
          <a:prstGeom prst="rect">
            <a:avLst/>
          </a:prstGeom>
        </p:spPr>
      </p:pic>
      <p:pic>
        <p:nvPicPr>
          <p:cNvPr id="298" name="図 2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401624"/>
            <a:ext cx="298730" cy="292633"/>
          </a:xfrm>
          <a:prstGeom prst="rect">
            <a:avLst/>
          </a:prstGeom>
        </p:spPr>
      </p:pic>
      <p:pic>
        <p:nvPicPr>
          <p:cNvPr id="299" name="図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196" y="2401624"/>
            <a:ext cx="298730" cy="292633"/>
          </a:xfrm>
          <a:prstGeom prst="rect">
            <a:avLst/>
          </a:prstGeom>
        </p:spPr>
      </p:pic>
      <p:pic>
        <p:nvPicPr>
          <p:cNvPr id="300" name="図 2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564" y="2635380"/>
            <a:ext cx="268247" cy="268247"/>
          </a:xfrm>
          <a:prstGeom prst="rect">
            <a:avLst/>
          </a:prstGeom>
        </p:spPr>
      </p:pic>
      <p:pic>
        <p:nvPicPr>
          <p:cNvPr id="301" name="図 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063" y="2635380"/>
            <a:ext cx="268247" cy="268247"/>
          </a:xfrm>
          <a:prstGeom prst="rect">
            <a:avLst/>
          </a:prstGeom>
        </p:spPr>
      </p:pic>
      <p:pic>
        <p:nvPicPr>
          <p:cNvPr id="302" name="図 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562" y="2635380"/>
            <a:ext cx="268247" cy="268247"/>
          </a:xfrm>
          <a:prstGeom prst="rect">
            <a:avLst/>
          </a:prstGeom>
        </p:spPr>
      </p:pic>
      <p:pic>
        <p:nvPicPr>
          <p:cNvPr id="303" name="図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273" y="2400023"/>
            <a:ext cx="298730" cy="292633"/>
          </a:xfrm>
          <a:prstGeom prst="rect">
            <a:avLst/>
          </a:prstGeom>
        </p:spPr>
      </p:pic>
      <p:pic>
        <p:nvPicPr>
          <p:cNvPr id="304" name="図 3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350" y="2400023"/>
            <a:ext cx="298730" cy="292633"/>
          </a:xfrm>
          <a:prstGeom prst="rect">
            <a:avLst/>
          </a:prstGeom>
        </p:spPr>
      </p:pic>
      <p:pic>
        <p:nvPicPr>
          <p:cNvPr id="305" name="図 3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427" y="2400023"/>
            <a:ext cx="298730" cy="292633"/>
          </a:xfrm>
          <a:prstGeom prst="rect">
            <a:avLst/>
          </a:prstGeom>
        </p:spPr>
      </p:pic>
      <p:pic>
        <p:nvPicPr>
          <p:cNvPr id="306" name="図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064" y="2636981"/>
            <a:ext cx="268247" cy="268247"/>
          </a:xfrm>
          <a:prstGeom prst="rect">
            <a:avLst/>
          </a:prstGeom>
        </p:spPr>
      </p:pic>
      <p:pic>
        <p:nvPicPr>
          <p:cNvPr id="307" name="図 3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502" y="2401624"/>
            <a:ext cx="298730" cy="29263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904" y="3879539"/>
            <a:ext cx="2246666" cy="1083912"/>
          </a:xfrm>
          <a:prstGeom prst="rect">
            <a:avLst/>
          </a:prstGeom>
        </p:spPr>
      </p:pic>
      <p:pic>
        <p:nvPicPr>
          <p:cNvPr id="320" name="図 3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0" y="2957085"/>
            <a:ext cx="445047" cy="938865"/>
          </a:xfrm>
          <a:prstGeom prst="rect">
            <a:avLst/>
          </a:prstGeom>
        </p:spPr>
      </p:pic>
      <p:pic>
        <p:nvPicPr>
          <p:cNvPr id="321" name="図 3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39" y="2635380"/>
            <a:ext cx="445047" cy="938865"/>
          </a:xfrm>
          <a:prstGeom prst="rect">
            <a:avLst/>
          </a:prstGeom>
        </p:spPr>
      </p:pic>
      <p:pic>
        <p:nvPicPr>
          <p:cNvPr id="323" name="図 3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412" y="2588450"/>
            <a:ext cx="445047" cy="938865"/>
          </a:xfrm>
          <a:prstGeom prst="rect">
            <a:avLst/>
          </a:prstGeom>
        </p:spPr>
      </p:pic>
      <p:pic>
        <p:nvPicPr>
          <p:cNvPr id="324" name="図 3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86" y="2866994"/>
            <a:ext cx="445047" cy="938865"/>
          </a:xfrm>
          <a:prstGeom prst="rect">
            <a:avLst/>
          </a:prstGeom>
        </p:spPr>
      </p:pic>
      <p:pic>
        <p:nvPicPr>
          <p:cNvPr id="325" name="図 3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38" y="3207105"/>
            <a:ext cx="445047" cy="938865"/>
          </a:xfrm>
          <a:prstGeom prst="rect">
            <a:avLst/>
          </a:prstGeom>
        </p:spPr>
      </p:pic>
      <p:pic>
        <p:nvPicPr>
          <p:cNvPr id="327" name="図 3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46" y="3149283"/>
            <a:ext cx="445047" cy="938865"/>
          </a:xfrm>
          <a:prstGeom prst="rect">
            <a:avLst/>
          </a:prstGeom>
        </p:spPr>
      </p:pic>
      <p:pic>
        <p:nvPicPr>
          <p:cNvPr id="328" name="図 3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390" y="3219843"/>
            <a:ext cx="445047" cy="938865"/>
          </a:xfrm>
          <a:prstGeom prst="rect">
            <a:avLst/>
          </a:prstGeom>
        </p:spPr>
      </p:pic>
      <p:pic>
        <p:nvPicPr>
          <p:cNvPr id="332" name="図 3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755101"/>
            <a:ext cx="292633" cy="298730"/>
          </a:xfrm>
          <a:prstGeom prst="rect">
            <a:avLst/>
          </a:prstGeom>
        </p:spPr>
      </p:pic>
      <p:pic>
        <p:nvPicPr>
          <p:cNvPr id="333" name="図 3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985448"/>
            <a:ext cx="292633" cy="298730"/>
          </a:xfrm>
          <a:prstGeom prst="rect">
            <a:avLst/>
          </a:prstGeom>
        </p:spPr>
      </p:pic>
      <p:pic>
        <p:nvPicPr>
          <p:cNvPr id="334" name="図 3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202916"/>
            <a:ext cx="292633" cy="298730"/>
          </a:xfrm>
          <a:prstGeom prst="rect">
            <a:avLst/>
          </a:prstGeom>
        </p:spPr>
      </p:pic>
      <p:pic>
        <p:nvPicPr>
          <p:cNvPr id="335" name="図 3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433263"/>
            <a:ext cx="292633" cy="298730"/>
          </a:xfrm>
          <a:prstGeom prst="rect">
            <a:avLst/>
          </a:prstGeom>
        </p:spPr>
      </p:pic>
      <p:pic>
        <p:nvPicPr>
          <p:cNvPr id="336" name="図 3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650731"/>
            <a:ext cx="292633" cy="298730"/>
          </a:xfrm>
          <a:prstGeom prst="rect">
            <a:avLst/>
          </a:prstGeom>
        </p:spPr>
      </p:pic>
      <p:pic>
        <p:nvPicPr>
          <p:cNvPr id="337" name="図 3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868199"/>
            <a:ext cx="292633" cy="298730"/>
          </a:xfrm>
          <a:prstGeom prst="rect">
            <a:avLst/>
          </a:prstGeom>
        </p:spPr>
      </p:pic>
      <p:pic>
        <p:nvPicPr>
          <p:cNvPr id="338" name="図 3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098826"/>
            <a:ext cx="292633" cy="298730"/>
          </a:xfrm>
          <a:prstGeom prst="rect">
            <a:avLst/>
          </a:prstGeom>
        </p:spPr>
      </p:pic>
      <p:pic>
        <p:nvPicPr>
          <p:cNvPr id="339" name="図 3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316294"/>
            <a:ext cx="292633" cy="298730"/>
          </a:xfrm>
          <a:prstGeom prst="rect">
            <a:avLst/>
          </a:prstGeom>
        </p:spPr>
      </p:pic>
      <p:pic>
        <p:nvPicPr>
          <p:cNvPr id="365" name="図 364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 rot="16200000">
            <a:off x="10160716" y="4829081"/>
            <a:ext cx="2038483" cy="2019347"/>
          </a:xfrm>
          <a:prstGeom prst="rect">
            <a:avLst/>
          </a:prstGeom>
        </p:spPr>
      </p:pic>
      <p:pic>
        <p:nvPicPr>
          <p:cNvPr id="392" name="図 3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122039"/>
            <a:ext cx="292633" cy="298730"/>
          </a:xfrm>
          <a:prstGeom prst="rect">
            <a:avLst/>
          </a:prstGeom>
        </p:spPr>
      </p:pic>
      <p:pic>
        <p:nvPicPr>
          <p:cNvPr id="393" name="図 3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339507"/>
            <a:ext cx="292633" cy="298730"/>
          </a:xfrm>
          <a:prstGeom prst="rect">
            <a:avLst/>
          </a:prstGeom>
        </p:spPr>
      </p:pic>
      <p:pic>
        <p:nvPicPr>
          <p:cNvPr id="394" name="図 3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556975"/>
            <a:ext cx="292633" cy="298730"/>
          </a:xfrm>
          <a:prstGeom prst="rect">
            <a:avLst/>
          </a:prstGeom>
        </p:spPr>
      </p:pic>
      <p:pic>
        <p:nvPicPr>
          <p:cNvPr id="400" name="図 3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426" y="4563598"/>
            <a:ext cx="268247" cy="268247"/>
          </a:xfrm>
          <a:prstGeom prst="rect">
            <a:avLst/>
          </a:prstGeom>
        </p:spPr>
      </p:pic>
      <p:pic>
        <p:nvPicPr>
          <p:cNvPr id="401" name="図 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557" y="4328241"/>
            <a:ext cx="298730" cy="292633"/>
          </a:xfrm>
          <a:prstGeom prst="rect">
            <a:avLst/>
          </a:prstGeom>
        </p:spPr>
      </p:pic>
      <p:pic>
        <p:nvPicPr>
          <p:cNvPr id="409" name="図 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90" y="4562426"/>
            <a:ext cx="268247" cy="268247"/>
          </a:xfrm>
          <a:prstGeom prst="rect">
            <a:avLst/>
          </a:prstGeom>
        </p:spPr>
      </p:pic>
      <p:pic>
        <p:nvPicPr>
          <p:cNvPr id="410" name="図 4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821" y="4327069"/>
            <a:ext cx="298730" cy="292633"/>
          </a:xfrm>
          <a:prstGeom prst="rect">
            <a:avLst/>
          </a:prstGeom>
        </p:spPr>
      </p:pic>
      <p:pic>
        <p:nvPicPr>
          <p:cNvPr id="414" name="図 4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546391"/>
            <a:ext cx="292633" cy="298730"/>
          </a:xfrm>
          <a:prstGeom prst="rect">
            <a:avLst/>
          </a:prstGeom>
        </p:spPr>
      </p:pic>
      <p:pic>
        <p:nvPicPr>
          <p:cNvPr id="159" name="図 1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746" y="1632296"/>
            <a:ext cx="445047" cy="938865"/>
          </a:xfrm>
          <a:prstGeom prst="rect">
            <a:avLst/>
          </a:prstGeom>
        </p:spPr>
      </p:pic>
      <p:pic>
        <p:nvPicPr>
          <p:cNvPr id="160" name="図 1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817" y="1716185"/>
            <a:ext cx="445047" cy="93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26</cp:revision>
  <dcterms:created xsi:type="dcterms:W3CDTF">2025-03-11T01:56:11Z</dcterms:created>
  <dcterms:modified xsi:type="dcterms:W3CDTF">2025-06-17T04:04:13Z</dcterms:modified>
</cp:coreProperties>
</file>