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89630" cy="6857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8" name="図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149283"/>
            <a:ext cx="2243923" cy="3708716"/>
          </a:xfrm>
          <a:prstGeom prst="rect">
            <a:avLst/>
          </a:prstGeom>
        </p:spPr>
      </p:pic>
      <p:pic>
        <p:nvPicPr>
          <p:cNvPr id="319" name="図 318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>
            <a:off x="0" y="-1"/>
            <a:ext cx="6130374" cy="3296547"/>
          </a:xfrm>
          <a:prstGeom prst="rect">
            <a:avLst/>
          </a:prstGeom>
        </p:spPr>
      </p:pic>
      <p:pic>
        <p:nvPicPr>
          <p:cNvPr id="344" name="図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75" y="4590433"/>
            <a:ext cx="268247" cy="268247"/>
          </a:xfrm>
          <a:prstGeom prst="rect">
            <a:avLst/>
          </a:prstGeom>
        </p:spPr>
      </p:pic>
      <p:pic>
        <p:nvPicPr>
          <p:cNvPr id="345" name="図 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17" y="4590433"/>
            <a:ext cx="268247" cy="268247"/>
          </a:xfrm>
          <a:prstGeom prst="rect">
            <a:avLst/>
          </a:prstGeom>
        </p:spPr>
      </p:pic>
      <p:pic>
        <p:nvPicPr>
          <p:cNvPr id="346" name="図 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59" y="4590433"/>
            <a:ext cx="268247" cy="268247"/>
          </a:xfrm>
          <a:prstGeom prst="rect">
            <a:avLst/>
          </a:prstGeom>
        </p:spPr>
      </p:pic>
      <p:pic>
        <p:nvPicPr>
          <p:cNvPr id="347" name="図 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816" y="4355076"/>
            <a:ext cx="298730" cy="292633"/>
          </a:xfrm>
          <a:prstGeom prst="rect">
            <a:avLst/>
          </a:prstGeom>
        </p:spPr>
      </p:pic>
      <p:pic>
        <p:nvPicPr>
          <p:cNvPr id="348" name="図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06" y="4355076"/>
            <a:ext cx="298730" cy="292633"/>
          </a:xfrm>
          <a:prstGeom prst="rect">
            <a:avLst/>
          </a:prstGeom>
        </p:spPr>
      </p:pic>
      <p:pic>
        <p:nvPicPr>
          <p:cNvPr id="349" name="図 3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96" y="4355076"/>
            <a:ext cx="298730" cy="292633"/>
          </a:xfrm>
          <a:prstGeom prst="rect">
            <a:avLst/>
          </a:prstGeom>
        </p:spPr>
      </p:pic>
      <p:pic>
        <p:nvPicPr>
          <p:cNvPr id="350" name="図 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01" y="4592034"/>
            <a:ext cx="268247" cy="268247"/>
          </a:xfrm>
          <a:prstGeom prst="rect">
            <a:avLst/>
          </a:prstGeom>
        </p:spPr>
      </p:pic>
      <p:pic>
        <p:nvPicPr>
          <p:cNvPr id="351" name="図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43" y="4592034"/>
            <a:ext cx="268247" cy="268247"/>
          </a:xfrm>
          <a:prstGeom prst="rect">
            <a:avLst/>
          </a:prstGeom>
        </p:spPr>
      </p:pic>
      <p:pic>
        <p:nvPicPr>
          <p:cNvPr id="352" name="図 3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85" y="4592034"/>
            <a:ext cx="268247" cy="268247"/>
          </a:xfrm>
          <a:prstGeom prst="rect">
            <a:avLst/>
          </a:prstGeom>
        </p:spPr>
      </p:pic>
      <p:pic>
        <p:nvPicPr>
          <p:cNvPr id="353" name="図 3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686" y="4356677"/>
            <a:ext cx="298730" cy="292633"/>
          </a:xfrm>
          <a:prstGeom prst="rect">
            <a:avLst/>
          </a:prstGeom>
        </p:spPr>
      </p:pic>
      <p:pic>
        <p:nvPicPr>
          <p:cNvPr id="354" name="図 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976" y="4356677"/>
            <a:ext cx="298730" cy="292633"/>
          </a:xfrm>
          <a:prstGeom prst="rect">
            <a:avLst/>
          </a:prstGeom>
        </p:spPr>
      </p:pic>
      <p:pic>
        <p:nvPicPr>
          <p:cNvPr id="355" name="図 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66" y="4356677"/>
            <a:ext cx="298730" cy="292633"/>
          </a:xfrm>
          <a:prstGeom prst="rect">
            <a:avLst/>
          </a:prstGeom>
        </p:spPr>
      </p:pic>
      <p:pic>
        <p:nvPicPr>
          <p:cNvPr id="341" name="図 3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329074"/>
            <a:ext cx="292633" cy="298730"/>
          </a:xfrm>
          <a:prstGeom prst="rect">
            <a:avLst/>
          </a:prstGeom>
        </p:spPr>
      </p:pic>
      <p:pic>
        <p:nvPicPr>
          <p:cNvPr id="342" name="図 3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546542"/>
            <a:ext cx="292633" cy="2987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965" y="1816765"/>
            <a:ext cx="445047" cy="938865"/>
          </a:xfrm>
          <a:prstGeom prst="rect">
            <a:avLst/>
          </a:prstGeom>
        </p:spPr>
      </p:pic>
      <p:pic>
        <p:nvPicPr>
          <p:cNvPr id="309" name="図 3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746" y="1632296"/>
            <a:ext cx="445047" cy="938865"/>
          </a:xfrm>
          <a:prstGeom prst="rect">
            <a:avLst/>
          </a:prstGeom>
        </p:spPr>
      </p:pic>
      <p:pic>
        <p:nvPicPr>
          <p:cNvPr id="310" name="図 3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602" y="1807316"/>
            <a:ext cx="445047" cy="938865"/>
          </a:xfrm>
          <a:prstGeom prst="rect">
            <a:avLst/>
          </a:prstGeom>
        </p:spPr>
      </p:pic>
      <p:pic>
        <p:nvPicPr>
          <p:cNvPr id="311" name="図 3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817" y="1716185"/>
            <a:ext cx="445047" cy="938865"/>
          </a:xfrm>
          <a:prstGeom prst="rect">
            <a:avLst/>
          </a:prstGeom>
        </p:spPr>
      </p:pic>
      <p:pic>
        <p:nvPicPr>
          <p:cNvPr id="312" name="図 3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416" y="1866169"/>
            <a:ext cx="445047" cy="938865"/>
          </a:xfrm>
          <a:prstGeom prst="rect">
            <a:avLst/>
          </a:prstGeom>
        </p:spPr>
      </p:pic>
      <p:pic>
        <p:nvPicPr>
          <p:cNvPr id="313" name="図 3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03" y="2297653"/>
            <a:ext cx="445047" cy="938865"/>
          </a:xfrm>
          <a:prstGeom prst="rect">
            <a:avLst/>
          </a:prstGeom>
        </p:spPr>
      </p:pic>
      <p:pic>
        <p:nvPicPr>
          <p:cNvPr id="314" name="図 3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419" y="2519858"/>
            <a:ext cx="445047" cy="938865"/>
          </a:xfrm>
          <a:prstGeom prst="rect">
            <a:avLst/>
          </a:prstGeom>
        </p:spPr>
      </p:pic>
      <p:pic>
        <p:nvPicPr>
          <p:cNvPr id="315" name="図 3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277" y="2451438"/>
            <a:ext cx="445047" cy="938865"/>
          </a:xfrm>
          <a:prstGeom prst="rect">
            <a:avLst/>
          </a:prstGeom>
        </p:spPr>
      </p:pic>
      <p:pic>
        <p:nvPicPr>
          <p:cNvPr id="316" name="図 3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748" y="2304548"/>
            <a:ext cx="445047" cy="938865"/>
          </a:xfrm>
          <a:prstGeom prst="rect">
            <a:avLst/>
          </a:prstGeom>
        </p:spPr>
      </p:pic>
      <p:pic>
        <p:nvPicPr>
          <p:cNvPr id="288" name="図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70" y="2777049"/>
            <a:ext cx="268247" cy="268247"/>
          </a:xfrm>
          <a:prstGeom prst="rect">
            <a:avLst/>
          </a:prstGeom>
        </p:spPr>
      </p:pic>
      <p:pic>
        <p:nvPicPr>
          <p:cNvPr id="289" name="図 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69" y="2777049"/>
            <a:ext cx="268247" cy="268247"/>
          </a:xfrm>
          <a:prstGeom prst="rect">
            <a:avLst/>
          </a:prstGeom>
        </p:spPr>
      </p:pic>
      <p:pic>
        <p:nvPicPr>
          <p:cNvPr id="290" name="図 2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68" y="2777049"/>
            <a:ext cx="268247" cy="268247"/>
          </a:xfrm>
          <a:prstGeom prst="rect">
            <a:avLst/>
          </a:prstGeom>
        </p:spPr>
      </p:pic>
      <p:pic>
        <p:nvPicPr>
          <p:cNvPr id="291" name="図 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11" y="2541692"/>
            <a:ext cx="298730" cy="292633"/>
          </a:xfrm>
          <a:prstGeom prst="rect">
            <a:avLst/>
          </a:prstGeom>
        </p:spPr>
      </p:pic>
      <p:pic>
        <p:nvPicPr>
          <p:cNvPr id="292" name="図 2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88" y="2541692"/>
            <a:ext cx="298730" cy="292633"/>
          </a:xfrm>
          <a:prstGeom prst="rect">
            <a:avLst/>
          </a:prstGeom>
        </p:spPr>
      </p:pic>
      <p:pic>
        <p:nvPicPr>
          <p:cNvPr id="293" name="図 2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65" y="2541692"/>
            <a:ext cx="298730" cy="292633"/>
          </a:xfrm>
          <a:prstGeom prst="rect">
            <a:avLst/>
          </a:prstGeom>
        </p:spPr>
      </p:pic>
      <p:pic>
        <p:nvPicPr>
          <p:cNvPr id="284" name="図 2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2513525"/>
            <a:ext cx="292633" cy="298730"/>
          </a:xfrm>
          <a:prstGeom prst="rect">
            <a:avLst/>
          </a:prstGeom>
        </p:spPr>
      </p:pic>
      <p:pic>
        <p:nvPicPr>
          <p:cNvPr id="285" name="図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2730993"/>
            <a:ext cx="292633" cy="298730"/>
          </a:xfrm>
          <a:prstGeom prst="rect">
            <a:avLst/>
          </a:prstGeom>
        </p:spPr>
      </p:pic>
      <p:pic>
        <p:nvPicPr>
          <p:cNvPr id="286" name="図 2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2806792"/>
            <a:ext cx="292633" cy="298730"/>
          </a:xfrm>
          <a:prstGeom prst="rect">
            <a:avLst/>
          </a:prstGeom>
        </p:spPr>
      </p:pic>
      <p:pic>
        <p:nvPicPr>
          <p:cNvPr id="287" name="図 2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3024260"/>
            <a:ext cx="292633" cy="298730"/>
          </a:xfrm>
          <a:prstGeom prst="rect">
            <a:avLst/>
          </a:prstGeom>
        </p:spPr>
      </p:pic>
      <p:pic>
        <p:nvPicPr>
          <p:cNvPr id="281" name="図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335" y="5246278"/>
            <a:ext cx="268247" cy="2682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09" y="3512813"/>
            <a:ext cx="268247" cy="268247"/>
          </a:xfrm>
          <a:prstGeom prst="rect">
            <a:avLst/>
          </a:prstGeom>
        </p:spPr>
      </p:pic>
      <p:pic>
        <p:nvPicPr>
          <p:cNvPr id="218" name="図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18" y="3512813"/>
            <a:ext cx="268247" cy="268247"/>
          </a:xfrm>
          <a:prstGeom prst="rect">
            <a:avLst/>
          </a:prstGeom>
        </p:spPr>
      </p:pic>
      <p:pic>
        <p:nvPicPr>
          <p:cNvPr id="219" name="図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5" y="3512813"/>
            <a:ext cx="268247" cy="268247"/>
          </a:xfrm>
          <a:prstGeom prst="rect">
            <a:avLst/>
          </a:prstGeom>
        </p:spPr>
      </p:pic>
      <p:pic>
        <p:nvPicPr>
          <p:cNvPr id="220" name="図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3512813"/>
            <a:ext cx="268247" cy="268247"/>
          </a:xfrm>
          <a:prstGeom prst="rect">
            <a:avLst/>
          </a:prstGeom>
        </p:spPr>
      </p:pic>
      <p:pic>
        <p:nvPicPr>
          <p:cNvPr id="221" name="図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3" y="3512813"/>
            <a:ext cx="268247" cy="268247"/>
          </a:xfrm>
          <a:prstGeom prst="rect">
            <a:avLst/>
          </a:prstGeom>
        </p:spPr>
      </p:pic>
      <p:pic>
        <p:nvPicPr>
          <p:cNvPr id="222" name="図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2" y="3512813"/>
            <a:ext cx="268247" cy="268247"/>
          </a:xfrm>
          <a:prstGeom prst="rect">
            <a:avLst/>
          </a:prstGeom>
        </p:spPr>
      </p:pic>
      <p:pic>
        <p:nvPicPr>
          <p:cNvPr id="223" name="図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1" y="3512813"/>
            <a:ext cx="268247" cy="268247"/>
          </a:xfrm>
          <a:prstGeom prst="rect">
            <a:avLst/>
          </a:prstGeom>
        </p:spPr>
      </p:pic>
      <p:pic>
        <p:nvPicPr>
          <p:cNvPr id="224" name="図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0" y="3512813"/>
            <a:ext cx="268247" cy="268247"/>
          </a:xfrm>
          <a:prstGeom prst="rect">
            <a:avLst/>
          </a:prstGeom>
        </p:spPr>
      </p:pic>
      <p:pic>
        <p:nvPicPr>
          <p:cNvPr id="267" name="図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73" y="3512813"/>
            <a:ext cx="268247" cy="268247"/>
          </a:xfrm>
          <a:prstGeom prst="rect">
            <a:avLst/>
          </a:prstGeom>
        </p:spPr>
      </p:pic>
      <p:pic>
        <p:nvPicPr>
          <p:cNvPr id="268" name="図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512813"/>
            <a:ext cx="268247" cy="268247"/>
          </a:xfrm>
          <a:prstGeom prst="rect">
            <a:avLst/>
          </a:prstGeom>
        </p:spPr>
      </p:pic>
      <p:pic>
        <p:nvPicPr>
          <p:cNvPr id="269" name="図 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47" y="3512813"/>
            <a:ext cx="268247" cy="268247"/>
          </a:xfrm>
          <a:prstGeom prst="rect">
            <a:avLst/>
          </a:prstGeom>
        </p:spPr>
      </p:pic>
      <p:pic>
        <p:nvPicPr>
          <p:cNvPr id="270" name="図 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66" y="3512813"/>
            <a:ext cx="268247" cy="268247"/>
          </a:xfrm>
          <a:prstGeom prst="rect">
            <a:avLst/>
          </a:prstGeom>
        </p:spPr>
      </p:pic>
      <p:pic>
        <p:nvPicPr>
          <p:cNvPr id="271" name="図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85" y="3512813"/>
            <a:ext cx="268247" cy="268247"/>
          </a:xfrm>
          <a:prstGeom prst="rect">
            <a:avLst/>
          </a:prstGeom>
        </p:spPr>
      </p:pic>
      <p:pic>
        <p:nvPicPr>
          <p:cNvPr id="272" name="図 2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04" y="3512813"/>
            <a:ext cx="268247" cy="268247"/>
          </a:xfrm>
          <a:prstGeom prst="rect">
            <a:avLst/>
          </a:prstGeom>
        </p:spPr>
      </p:pic>
      <p:pic>
        <p:nvPicPr>
          <p:cNvPr id="273" name="図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27" y="3512813"/>
            <a:ext cx="268247" cy="268247"/>
          </a:xfrm>
          <a:prstGeom prst="rect">
            <a:avLst/>
          </a:prstGeom>
        </p:spPr>
      </p:pic>
      <p:pic>
        <p:nvPicPr>
          <p:cNvPr id="274" name="図 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50" y="3512813"/>
            <a:ext cx="268247" cy="268247"/>
          </a:xfrm>
          <a:prstGeom prst="rect">
            <a:avLst/>
          </a:prstGeom>
        </p:spPr>
      </p:pic>
      <p:pic>
        <p:nvPicPr>
          <p:cNvPr id="275" name="図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478" y="3512813"/>
            <a:ext cx="268247" cy="268247"/>
          </a:xfrm>
          <a:prstGeom prst="rect">
            <a:avLst/>
          </a:prstGeom>
        </p:spPr>
      </p:pic>
      <p:pic>
        <p:nvPicPr>
          <p:cNvPr id="276" name="図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175" y="3512813"/>
            <a:ext cx="268247" cy="2682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-5011"/>
            <a:ext cx="292633" cy="298730"/>
          </a:xfrm>
          <a:prstGeom prst="rect">
            <a:avLst/>
          </a:prstGeom>
        </p:spPr>
      </p:pic>
      <p:pic>
        <p:nvPicPr>
          <p:cNvPr id="176" name="図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29299"/>
            <a:ext cx="292633" cy="298730"/>
          </a:xfrm>
          <a:prstGeom prst="rect">
            <a:avLst/>
          </a:prstGeom>
        </p:spPr>
      </p:pic>
      <p:pic>
        <p:nvPicPr>
          <p:cNvPr id="177" name="図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463609"/>
            <a:ext cx="292633" cy="298730"/>
          </a:xfrm>
          <a:prstGeom prst="rect">
            <a:avLst/>
          </a:prstGeom>
        </p:spPr>
      </p:pic>
      <p:pic>
        <p:nvPicPr>
          <p:cNvPr id="178" name="図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697919"/>
            <a:ext cx="292633" cy="298730"/>
          </a:xfrm>
          <a:prstGeom prst="rect">
            <a:avLst/>
          </a:prstGeom>
        </p:spPr>
      </p:pic>
      <p:pic>
        <p:nvPicPr>
          <p:cNvPr id="179" name="図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932229"/>
            <a:ext cx="292633" cy="298730"/>
          </a:xfrm>
          <a:prstGeom prst="rect">
            <a:avLst/>
          </a:prstGeom>
        </p:spPr>
      </p:pic>
      <p:pic>
        <p:nvPicPr>
          <p:cNvPr id="180" name="図 1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166539"/>
            <a:ext cx="292633" cy="298730"/>
          </a:xfrm>
          <a:prstGeom prst="rect">
            <a:avLst/>
          </a:prstGeom>
        </p:spPr>
      </p:pic>
      <p:pic>
        <p:nvPicPr>
          <p:cNvPr id="181" name="図 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400849"/>
            <a:ext cx="292633" cy="298730"/>
          </a:xfrm>
          <a:prstGeom prst="rect">
            <a:avLst/>
          </a:prstGeom>
        </p:spPr>
      </p:pic>
      <p:pic>
        <p:nvPicPr>
          <p:cNvPr id="182" name="図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635159"/>
            <a:ext cx="292633" cy="298730"/>
          </a:xfrm>
          <a:prstGeom prst="rect">
            <a:avLst/>
          </a:prstGeom>
        </p:spPr>
      </p:pic>
      <p:pic>
        <p:nvPicPr>
          <p:cNvPr id="183" name="図 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869469"/>
            <a:ext cx="292633" cy="298730"/>
          </a:xfrm>
          <a:prstGeom prst="rect">
            <a:avLst/>
          </a:prstGeom>
        </p:spPr>
      </p:pic>
      <p:pic>
        <p:nvPicPr>
          <p:cNvPr id="184" name="図 1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103779"/>
            <a:ext cx="292633" cy="298730"/>
          </a:xfrm>
          <a:prstGeom prst="rect">
            <a:avLst/>
          </a:prstGeom>
        </p:spPr>
      </p:pic>
      <p:pic>
        <p:nvPicPr>
          <p:cNvPr id="185" name="図 1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338089"/>
            <a:ext cx="292633" cy="298730"/>
          </a:xfrm>
          <a:prstGeom prst="rect">
            <a:avLst/>
          </a:prstGeom>
        </p:spPr>
      </p:pic>
      <p:pic>
        <p:nvPicPr>
          <p:cNvPr id="186" name="図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572399"/>
            <a:ext cx="292633" cy="298730"/>
          </a:xfrm>
          <a:prstGeom prst="rect">
            <a:avLst/>
          </a:prstGeom>
        </p:spPr>
      </p:pic>
      <p:pic>
        <p:nvPicPr>
          <p:cNvPr id="187" name="図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806709"/>
            <a:ext cx="292633" cy="298730"/>
          </a:xfrm>
          <a:prstGeom prst="rect">
            <a:avLst/>
          </a:prstGeom>
        </p:spPr>
      </p:pic>
      <p:pic>
        <p:nvPicPr>
          <p:cNvPr id="188" name="図 1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3041016"/>
            <a:ext cx="292633" cy="298730"/>
          </a:xfrm>
          <a:prstGeom prst="rect">
            <a:avLst/>
          </a:prstGeom>
        </p:spPr>
      </p:pic>
      <p:pic>
        <p:nvPicPr>
          <p:cNvPr id="195" name="図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228" y="3921957"/>
            <a:ext cx="268247" cy="268247"/>
          </a:xfrm>
          <a:prstGeom prst="rect">
            <a:avLst/>
          </a:prstGeom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036" y="3219843"/>
            <a:ext cx="292633" cy="298730"/>
          </a:xfrm>
          <a:prstGeom prst="rect">
            <a:avLst/>
          </a:prstGeom>
        </p:spPr>
      </p:pic>
      <p:pic>
        <p:nvPicPr>
          <p:cNvPr id="191" name="図 1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036" y="3441871"/>
            <a:ext cx="292633" cy="298730"/>
          </a:xfrm>
          <a:prstGeom prst="rect">
            <a:avLst/>
          </a:prstGeom>
        </p:spPr>
      </p:pic>
      <p:pic>
        <p:nvPicPr>
          <p:cNvPr id="192" name="図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036" y="3663898"/>
            <a:ext cx="292633" cy="298730"/>
          </a:xfrm>
          <a:prstGeom prst="rect">
            <a:avLst/>
          </a:prstGeom>
        </p:spPr>
      </p:pic>
      <p:pic>
        <p:nvPicPr>
          <p:cNvPr id="203" name="図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4613205"/>
            <a:ext cx="292633" cy="298730"/>
          </a:xfrm>
          <a:prstGeom prst="rect">
            <a:avLst/>
          </a:prstGeom>
        </p:spPr>
      </p:pic>
      <p:pic>
        <p:nvPicPr>
          <p:cNvPr id="204" name="図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4830673"/>
            <a:ext cx="292633" cy="298730"/>
          </a:xfrm>
          <a:prstGeom prst="rect">
            <a:avLst/>
          </a:prstGeom>
        </p:spPr>
      </p:pic>
      <p:pic>
        <p:nvPicPr>
          <p:cNvPr id="205" name="図 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048141"/>
            <a:ext cx="292633" cy="298730"/>
          </a:xfrm>
          <a:prstGeom prst="rect">
            <a:avLst/>
          </a:prstGeom>
        </p:spPr>
      </p:pic>
      <p:pic>
        <p:nvPicPr>
          <p:cNvPr id="206" name="図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265609"/>
            <a:ext cx="292633" cy="298730"/>
          </a:xfrm>
          <a:prstGeom prst="rect">
            <a:avLst/>
          </a:prstGeom>
        </p:spPr>
      </p:pic>
      <p:pic>
        <p:nvPicPr>
          <p:cNvPr id="207" name="図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483077"/>
            <a:ext cx="292633" cy="298730"/>
          </a:xfrm>
          <a:prstGeom prst="rect">
            <a:avLst/>
          </a:prstGeom>
        </p:spPr>
      </p:pic>
      <p:pic>
        <p:nvPicPr>
          <p:cNvPr id="208" name="図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700545"/>
            <a:ext cx="292633" cy="298730"/>
          </a:xfrm>
          <a:prstGeom prst="rect">
            <a:avLst/>
          </a:prstGeom>
        </p:spPr>
      </p:pic>
      <p:pic>
        <p:nvPicPr>
          <p:cNvPr id="209" name="図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918013"/>
            <a:ext cx="292633" cy="298730"/>
          </a:xfrm>
          <a:prstGeom prst="rect">
            <a:avLst/>
          </a:prstGeom>
        </p:spPr>
      </p:pic>
      <p:pic>
        <p:nvPicPr>
          <p:cNvPr id="210" name="図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6135481"/>
            <a:ext cx="292633" cy="298730"/>
          </a:xfrm>
          <a:prstGeom prst="rect">
            <a:avLst/>
          </a:prstGeom>
        </p:spPr>
      </p:pic>
      <p:pic>
        <p:nvPicPr>
          <p:cNvPr id="211" name="図 2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6352949"/>
            <a:ext cx="292633" cy="29873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6570417"/>
            <a:ext cx="292633" cy="29873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678" y="3280037"/>
            <a:ext cx="298730" cy="292633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72" y="3280037"/>
            <a:ext cx="298730" cy="292633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08" y="3280037"/>
            <a:ext cx="298730" cy="292633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4" y="3280037"/>
            <a:ext cx="298730" cy="292633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80" y="3280037"/>
            <a:ext cx="298730" cy="292633"/>
          </a:xfrm>
          <a:prstGeom prst="rect">
            <a:avLst/>
          </a:prstGeom>
        </p:spPr>
      </p:pic>
      <p:pic>
        <p:nvPicPr>
          <p:cNvPr id="217" name="図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16" y="3280037"/>
            <a:ext cx="298730" cy="292633"/>
          </a:xfrm>
          <a:prstGeom prst="rect">
            <a:avLst/>
          </a:prstGeom>
        </p:spPr>
      </p:pic>
      <p:pic>
        <p:nvPicPr>
          <p:cNvPr id="225" name="図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52" y="3277456"/>
            <a:ext cx="298730" cy="292633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8" y="3277456"/>
            <a:ext cx="298730" cy="292633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4" y="3277456"/>
            <a:ext cx="298730" cy="292633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60" y="3277456"/>
            <a:ext cx="298730" cy="292633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96" y="3277456"/>
            <a:ext cx="298730" cy="292633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2" y="3277456"/>
            <a:ext cx="298730" cy="292633"/>
          </a:xfrm>
          <a:prstGeom prst="rect">
            <a:avLst/>
          </a:prstGeom>
        </p:spPr>
      </p:pic>
      <p:pic>
        <p:nvPicPr>
          <p:cNvPr id="246" name="図 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08" y="3277456"/>
            <a:ext cx="298730" cy="292633"/>
          </a:xfrm>
          <a:prstGeom prst="rect">
            <a:avLst/>
          </a:prstGeom>
        </p:spPr>
      </p:pic>
      <p:pic>
        <p:nvPicPr>
          <p:cNvPr id="247" name="図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84" y="3277456"/>
            <a:ext cx="298730" cy="292633"/>
          </a:xfrm>
          <a:prstGeom prst="rect">
            <a:avLst/>
          </a:prstGeom>
        </p:spPr>
      </p:pic>
      <p:pic>
        <p:nvPicPr>
          <p:cNvPr id="248" name="図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139" y="3277456"/>
            <a:ext cx="298730" cy="292633"/>
          </a:xfrm>
          <a:prstGeom prst="rect">
            <a:avLst/>
          </a:prstGeom>
        </p:spPr>
      </p:pic>
      <p:pic>
        <p:nvPicPr>
          <p:cNvPr id="249" name="図 2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494" y="3277456"/>
            <a:ext cx="298730" cy="292633"/>
          </a:xfrm>
          <a:prstGeom prst="rect">
            <a:avLst/>
          </a:prstGeom>
        </p:spPr>
      </p:pic>
      <p:pic>
        <p:nvPicPr>
          <p:cNvPr id="257" name="図 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227135"/>
            <a:ext cx="292633" cy="298730"/>
          </a:xfrm>
          <a:prstGeom prst="rect">
            <a:avLst/>
          </a:prstGeom>
        </p:spPr>
      </p:pic>
      <p:pic>
        <p:nvPicPr>
          <p:cNvPr id="258" name="図 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444603"/>
            <a:ext cx="292633" cy="298730"/>
          </a:xfrm>
          <a:prstGeom prst="rect">
            <a:avLst/>
          </a:prstGeom>
        </p:spPr>
      </p:pic>
      <p:pic>
        <p:nvPicPr>
          <p:cNvPr id="259" name="図 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662071"/>
            <a:ext cx="292633" cy="298730"/>
          </a:xfrm>
          <a:prstGeom prst="rect">
            <a:avLst/>
          </a:prstGeom>
        </p:spPr>
      </p:pic>
      <p:pic>
        <p:nvPicPr>
          <p:cNvPr id="260" name="図 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879539"/>
            <a:ext cx="292633" cy="298730"/>
          </a:xfrm>
          <a:prstGeom prst="rect">
            <a:avLst/>
          </a:prstGeom>
        </p:spPr>
      </p:pic>
      <p:pic>
        <p:nvPicPr>
          <p:cNvPr id="261" name="図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097007"/>
            <a:ext cx="292633" cy="298730"/>
          </a:xfrm>
          <a:prstGeom prst="rect">
            <a:avLst/>
          </a:prstGeom>
        </p:spPr>
      </p:pic>
      <p:pic>
        <p:nvPicPr>
          <p:cNvPr id="262" name="図 2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314475"/>
            <a:ext cx="292633" cy="298730"/>
          </a:xfrm>
          <a:prstGeom prst="rect">
            <a:avLst/>
          </a:prstGeom>
        </p:spPr>
      </p:pic>
      <p:pic>
        <p:nvPicPr>
          <p:cNvPr id="263" name="図 2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531943"/>
            <a:ext cx="292633" cy="298730"/>
          </a:xfrm>
          <a:prstGeom prst="rect">
            <a:avLst/>
          </a:prstGeom>
        </p:spPr>
      </p:pic>
      <p:pic>
        <p:nvPicPr>
          <p:cNvPr id="264" name="図 2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749411"/>
            <a:ext cx="292633" cy="298730"/>
          </a:xfrm>
          <a:prstGeom prst="rect">
            <a:avLst/>
          </a:prstGeom>
        </p:spPr>
      </p:pic>
      <p:pic>
        <p:nvPicPr>
          <p:cNvPr id="277" name="図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978187"/>
            <a:ext cx="292633" cy="298730"/>
          </a:xfrm>
          <a:prstGeom prst="rect">
            <a:avLst/>
          </a:prstGeom>
        </p:spPr>
      </p:pic>
      <p:pic>
        <p:nvPicPr>
          <p:cNvPr id="294" name="図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67" y="2778650"/>
            <a:ext cx="268247" cy="268247"/>
          </a:xfrm>
          <a:prstGeom prst="rect">
            <a:avLst/>
          </a:prstGeom>
        </p:spPr>
      </p:pic>
      <p:pic>
        <p:nvPicPr>
          <p:cNvPr id="295" name="図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66" y="2778650"/>
            <a:ext cx="268247" cy="268247"/>
          </a:xfrm>
          <a:prstGeom prst="rect">
            <a:avLst/>
          </a:prstGeom>
        </p:spPr>
      </p:pic>
      <p:pic>
        <p:nvPicPr>
          <p:cNvPr id="296" name="図 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65" y="2778650"/>
            <a:ext cx="268247" cy="268247"/>
          </a:xfrm>
          <a:prstGeom prst="rect">
            <a:avLst/>
          </a:prstGeom>
        </p:spPr>
      </p:pic>
      <p:pic>
        <p:nvPicPr>
          <p:cNvPr id="297" name="図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042" y="2543293"/>
            <a:ext cx="298730" cy="292633"/>
          </a:xfrm>
          <a:prstGeom prst="rect">
            <a:avLst/>
          </a:prstGeom>
        </p:spPr>
      </p:pic>
      <p:pic>
        <p:nvPicPr>
          <p:cNvPr id="298" name="図 2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543293"/>
            <a:ext cx="298730" cy="292633"/>
          </a:xfrm>
          <a:prstGeom prst="rect">
            <a:avLst/>
          </a:prstGeom>
        </p:spPr>
      </p:pic>
      <p:pic>
        <p:nvPicPr>
          <p:cNvPr id="299" name="図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96" y="2543293"/>
            <a:ext cx="298730" cy="292633"/>
          </a:xfrm>
          <a:prstGeom prst="rect">
            <a:avLst/>
          </a:prstGeom>
        </p:spPr>
      </p:pic>
      <p:pic>
        <p:nvPicPr>
          <p:cNvPr id="300" name="図 2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443" y="2777049"/>
            <a:ext cx="268247" cy="268247"/>
          </a:xfrm>
          <a:prstGeom prst="rect">
            <a:avLst/>
          </a:prstGeom>
        </p:spPr>
      </p:pic>
      <p:pic>
        <p:nvPicPr>
          <p:cNvPr id="301" name="図 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821" y="2777049"/>
            <a:ext cx="268247" cy="268247"/>
          </a:xfrm>
          <a:prstGeom prst="rect">
            <a:avLst/>
          </a:prstGeom>
        </p:spPr>
      </p:pic>
      <p:pic>
        <p:nvPicPr>
          <p:cNvPr id="302" name="図 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320" y="2777049"/>
            <a:ext cx="268247" cy="268247"/>
          </a:xfrm>
          <a:prstGeom prst="rect">
            <a:avLst/>
          </a:prstGeom>
        </p:spPr>
      </p:pic>
      <p:pic>
        <p:nvPicPr>
          <p:cNvPr id="303" name="図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152" y="2541692"/>
            <a:ext cx="298730" cy="292633"/>
          </a:xfrm>
          <a:prstGeom prst="rect">
            <a:avLst/>
          </a:prstGeom>
        </p:spPr>
      </p:pic>
      <p:pic>
        <p:nvPicPr>
          <p:cNvPr id="304" name="図 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108" y="2541692"/>
            <a:ext cx="298730" cy="292633"/>
          </a:xfrm>
          <a:prstGeom prst="rect">
            <a:avLst/>
          </a:prstGeom>
        </p:spPr>
      </p:pic>
      <p:pic>
        <p:nvPicPr>
          <p:cNvPr id="305" name="図 3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185" y="2541692"/>
            <a:ext cx="298730" cy="292633"/>
          </a:xfrm>
          <a:prstGeom prst="rect">
            <a:avLst/>
          </a:prstGeom>
        </p:spPr>
      </p:pic>
      <p:pic>
        <p:nvPicPr>
          <p:cNvPr id="306" name="図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701" y="2778650"/>
            <a:ext cx="268247" cy="268247"/>
          </a:xfrm>
          <a:prstGeom prst="rect">
            <a:avLst/>
          </a:prstGeom>
        </p:spPr>
      </p:pic>
      <p:pic>
        <p:nvPicPr>
          <p:cNvPr id="307" name="図 3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139" y="2543293"/>
            <a:ext cx="298730" cy="29263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904" y="3879539"/>
            <a:ext cx="2246666" cy="1083912"/>
          </a:xfrm>
          <a:prstGeom prst="rect">
            <a:avLst/>
          </a:prstGeom>
        </p:spPr>
      </p:pic>
      <p:pic>
        <p:nvPicPr>
          <p:cNvPr id="320" name="図 3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0" y="2957085"/>
            <a:ext cx="445047" cy="938865"/>
          </a:xfrm>
          <a:prstGeom prst="rect">
            <a:avLst/>
          </a:prstGeom>
        </p:spPr>
      </p:pic>
      <p:pic>
        <p:nvPicPr>
          <p:cNvPr id="321" name="図 3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39" y="2635380"/>
            <a:ext cx="445047" cy="938865"/>
          </a:xfrm>
          <a:prstGeom prst="rect">
            <a:avLst/>
          </a:prstGeom>
        </p:spPr>
      </p:pic>
      <p:pic>
        <p:nvPicPr>
          <p:cNvPr id="323" name="図 3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412" y="2588450"/>
            <a:ext cx="445047" cy="938865"/>
          </a:xfrm>
          <a:prstGeom prst="rect">
            <a:avLst/>
          </a:prstGeom>
        </p:spPr>
      </p:pic>
      <p:pic>
        <p:nvPicPr>
          <p:cNvPr id="324" name="図 3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86" y="2866994"/>
            <a:ext cx="445047" cy="938865"/>
          </a:xfrm>
          <a:prstGeom prst="rect">
            <a:avLst/>
          </a:prstGeom>
        </p:spPr>
      </p:pic>
      <p:pic>
        <p:nvPicPr>
          <p:cNvPr id="325" name="図 3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38" y="3207105"/>
            <a:ext cx="445047" cy="938865"/>
          </a:xfrm>
          <a:prstGeom prst="rect">
            <a:avLst/>
          </a:prstGeom>
        </p:spPr>
      </p:pic>
      <p:pic>
        <p:nvPicPr>
          <p:cNvPr id="327" name="図 3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46" y="3149283"/>
            <a:ext cx="445047" cy="938865"/>
          </a:xfrm>
          <a:prstGeom prst="rect">
            <a:avLst/>
          </a:prstGeom>
        </p:spPr>
      </p:pic>
      <p:pic>
        <p:nvPicPr>
          <p:cNvPr id="328" name="図 3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390" y="3219843"/>
            <a:ext cx="445047" cy="938865"/>
          </a:xfrm>
          <a:prstGeom prst="rect">
            <a:avLst/>
          </a:prstGeom>
        </p:spPr>
      </p:pic>
      <p:pic>
        <p:nvPicPr>
          <p:cNvPr id="332" name="図 3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755101"/>
            <a:ext cx="292633" cy="298730"/>
          </a:xfrm>
          <a:prstGeom prst="rect">
            <a:avLst/>
          </a:prstGeom>
        </p:spPr>
      </p:pic>
      <p:pic>
        <p:nvPicPr>
          <p:cNvPr id="333" name="図 3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985448"/>
            <a:ext cx="292633" cy="298730"/>
          </a:xfrm>
          <a:prstGeom prst="rect">
            <a:avLst/>
          </a:prstGeom>
        </p:spPr>
      </p:pic>
      <p:pic>
        <p:nvPicPr>
          <p:cNvPr id="334" name="図 3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202916"/>
            <a:ext cx="292633" cy="298730"/>
          </a:xfrm>
          <a:prstGeom prst="rect">
            <a:avLst/>
          </a:prstGeom>
        </p:spPr>
      </p:pic>
      <p:pic>
        <p:nvPicPr>
          <p:cNvPr id="335" name="図 3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433263"/>
            <a:ext cx="292633" cy="298730"/>
          </a:xfrm>
          <a:prstGeom prst="rect">
            <a:avLst/>
          </a:prstGeom>
        </p:spPr>
      </p:pic>
      <p:pic>
        <p:nvPicPr>
          <p:cNvPr id="336" name="図 3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650731"/>
            <a:ext cx="292633" cy="298730"/>
          </a:xfrm>
          <a:prstGeom prst="rect">
            <a:avLst/>
          </a:prstGeom>
        </p:spPr>
      </p:pic>
      <p:pic>
        <p:nvPicPr>
          <p:cNvPr id="337" name="図 3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868199"/>
            <a:ext cx="292633" cy="298730"/>
          </a:xfrm>
          <a:prstGeom prst="rect">
            <a:avLst/>
          </a:prstGeom>
        </p:spPr>
      </p:pic>
      <p:pic>
        <p:nvPicPr>
          <p:cNvPr id="338" name="図 3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6098826"/>
            <a:ext cx="292633" cy="298730"/>
          </a:xfrm>
          <a:prstGeom prst="rect">
            <a:avLst/>
          </a:prstGeom>
        </p:spPr>
      </p:pic>
      <p:pic>
        <p:nvPicPr>
          <p:cNvPr id="339" name="図 3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6316294"/>
            <a:ext cx="292633" cy="298730"/>
          </a:xfrm>
          <a:prstGeom prst="rect">
            <a:avLst/>
          </a:prstGeom>
        </p:spPr>
      </p:pic>
      <p:pic>
        <p:nvPicPr>
          <p:cNvPr id="365" name="図 364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 rot="16200000">
            <a:off x="10186474" y="4854838"/>
            <a:ext cx="2038483" cy="1967831"/>
          </a:xfrm>
          <a:prstGeom prst="rect">
            <a:avLst/>
          </a:prstGeom>
        </p:spPr>
      </p:pic>
      <p:pic>
        <p:nvPicPr>
          <p:cNvPr id="391" name="図 3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5904571"/>
            <a:ext cx="292633" cy="298730"/>
          </a:xfrm>
          <a:prstGeom prst="rect">
            <a:avLst/>
          </a:prstGeom>
        </p:spPr>
      </p:pic>
      <p:pic>
        <p:nvPicPr>
          <p:cNvPr id="392" name="図 3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6122039"/>
            <a:ext cx="292633" cy="298730"/>
          </a:xfrm>
          <a:prstGeom prst="rect">
            <a:avLst/>
          </a:prstGeom>
        </p:spPr>
      </p:pic>
      <p:pic>
        <p:nvPicPr>
          <p:cNvPr id="393" name="図 3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6339507"/>
            <a:ext cx="292633" cy="298730"/>
          </a:xfrm>
          <a:prstGeom prst="rect">
            <a:avLst/>
          </a:prstGeom>
        </p:spPr>
      </p:pic>
      <p:pic>
        <p:nvPicPr>
          <p:cNvPr id="394" name="図 3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6556975"/>
            <a:ext cx="292633" cy="29873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805" y="4310436"/>
            <a:ext cx="384081" cy="3840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7380" y="1445747"/>
            <a:ext cx="384081" cy="38408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0374" y="4305769"/>
            <a:ext cx="377985" cy="377985"/>
          </a:xfrm>
          <a:prstGeom prst="rect">
            <a:avLst/>
          </a:prstGeom>
        </p:spPr>
      </p:pic>
      <p:pic>
        <p:nvPicPr>
          <p:cNvPr id="371" name="図 3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6215" y="718353"/>
            <a:ext cx="384081" cy="384081"/>
          </a:xfrm>
          <a:prstGeom prst="rect">
            <a:avLst/>
          </a:prstGeom>
        </p:spPr>
      </p:pic>
      <p:pic>
        <p:nvPicPr>
          <p:cNvPr id="374" name="図 3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1084" y="4330541"/>
            <a:ext cx="384081" cy="384081"/>
          </a:xfrm>
          <a:prstGeom prst="rect">
            <a:avLst/>
          </a:prstGeom>
        </p:spPr>
      </p:pic>
      <p:pic>
        <p:nvPicPr>
          <p:cNvPr id="379" name="図 3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3498" y="1443881"/>
            <a:ext cx="384081" cy="384081"/>
          </a:xfrm>
          <a:prstGeom prst="rect">
            <a:avLst/>
          </a:prstGeom>
        </p:spPr>
      </p:pic>
      <p:pic>
        <p:nvPicPr>
          <p:cNvPr id="380" name="図 3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2333" y="716487"/>
            <a:ext cx="384081" cy="384081"/>
          </a:xfrm>
          <a:prstGeom prst="rect">
            <a:avLst/>
          </a:prstGeom>
        </p:spPr>
      </p:pic>
      <p:pic>
        <p:nvPicPr>
          <p:cNvPr id="383" name="図 3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05402" y="1442725"/>
            <a:ext cx="384081" cy="384081"/>
          </a:xfrm>
          <a:prstGeom prst="rect">
            <a:avLst/>
          </a:prstGeom>
        </p:spPr>
      </p:pic>
      <p:pic>
        <p:nvPicPr>
          <p:cNvPr id="384" name="図 38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14237" y="715331"/>
            <a:ext cx="384081" cy="384081"/>
          </a:xfrm>
          <a:prstGeom prst="rect">
            <a:avLst/>
          </a:prstGeom>
        </p:spPr>
      </p:pic>
      <p:pic>
        <p:nvPicPr>
          <p:cNvPr id="387" name="図 3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197" y="5763017"/>
            <a:ext cx="384081" cy="384081"/>
          </a:xfrm>
          <a:prstGeom prst="rect">
            <a:avLst/>
          </a:prstGeom>
        </p:spPr>
      </p:pic>
      <p:pic>
        <p:nvPicPr>
          <p:cNvPr id="388" name="図 3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508" y="5759753"/>
            <a:ext cx="384081" cy="384081"/>
          </a:xfrm>
          <a:prstGeom prst="rect">
            <a:avLst/>
          </a:prstGeom>
        </p:spPr>
      </p:pic>
      <p:pic>
        <p:nvPicPr>
          <p:cNvPr id="389" name="図 3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5111" y="4303854"/>
            <a:ext cx="384081" cy="384081"/>
          </a:xfrm>
          <a:prstGeom prst="rect">
            <a:avLst/>
          </a:prstGeom>
        </p:spPr>
      </p:pic>
      <p:pic>
        <p:nvPicPr>
          <p:cNvPr id="390" name="図 3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8898" y="5756435"/>
            <a:ext cx="384081" cy="384081"/>
          </a:xfrm>
          <a:prstGeom prst="rect">
            <a:avLst/>
          </a:prstGeom>
        </p:spPr>
      </p:pic>
      <p:pic>
        <p:nvPicPr>
          <p:cNvPr id="396" name="図 3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4782" y="4326658"/>
            <a:ext cx="384081" cy="384081"/>
          </a:xfrm>
          <a:prstGeom prst="rect">
            <a:avLst/>
          </a:prstGeom>
        </p:spPr>
      </p:pic>
      <p:pic>
        <p:nvPicPr>
          <p:cNvPr id="397" name="図 3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1448" y="5753481"/>
            <a:ext cx="384081" cy="384081"/>
          </a:xfrm>
          <a:prstGeom prst="rect">
            <a:avLst/>
          </a:prstGeom>
        </p:spPr>
      </p:pic>
      <p:pic>
        <p:nvPicPr>
          <p:cNvPr id="398" name="図 3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7909" y="3587790"/>
            <a:ext cx="384081" cy="384081"/>
          </a:xfrm>
          <a:prstGeom prst="rect">
            <a:avLst/>
          </a:prstGeom>
        </p:spPr>
      </p:pic>
      <p:pic>
        <p:nvPicPr>
          <p:cNvPr id="399" name="図 3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5299" y="3597353"/>
            <a:ext cx="384081" cy="384081"/>
          </a:xfrm>
          <a:prstGeom prst="rect">
            <a:avLst/>
          </a:prstGeom>
        </p:spPr>
      </p:pic>
      <p:pic>
        <p:nvPicPr>
          <p:cNvPr id="400" name="図 3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426" y="4589356"/>
            <a:ext cx="268247" cy="268247"/>
          </a:xfrm>
          <a:prstGeom prst="rect">
            <a:avLst/>
          </a:prstGeom>
        </p:spPr>
      </p:pic>
      <p:pic>
        <p:nvPicPr>
          <p:cNvPr id="401" name="図 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57" y="4353999"/>
            <a:ext cx="298730" cy="292633"/>
          </a:xfrm>
          <a:prstGeom prst="rect">
            <a:avLst/>
          </a:prstGeom>
        </p:spPr>
      </p:pic>
      <p:pic>
        <p:nvPicPr>
          <p:cNvPr id="403" name="図 4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03261" y="4319137"/>
            <a:ext cx="377985" cy="377985"/>
          </a:xfrm>
          <a:prstGeom prst="rect">
            <a:avLst/>
          </a:prstGeom>
        </p:spPr>
      </p:pic>
      <p:pic>
        <p:nvPicPr>
          <p:cNvPr id="404" name="図 40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3924" y="5755937"/>
            <a:ext cx="377985" cy="377985"/>
          </a:xfrm>
          <a:prstGeom prst="rect">
            <a:avLst/>
          </a:prstGeom>
        </p:spPr>
      </p:pic>
      <p:pic>
        <p:nvPicPr>
          <p:cNvPr id="405" name="図 4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5322" y="4323564"/>
            <a:ext cx="377985" cy="377985"/>
          </a:xfrm>
          <a:prstGeom prst="rect">
            <a:avLst/>
          </a:prstGeom>
        </p:spPr>
      </p:pic>
      <p:pic>
        <p:nvPicPr>
          <p:cNvPr id="406" name="図 4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6764" y="2500616"/>
            <a:ext cx="377985" cy="377985"/>
          </a:xfrm>
          <a:prstGeom prst="rect">
            <a:avLst/>
          </a:prstGeom>
        </p:spPr>
      </p:pic>
      <p:pic>
        <p:nvPicPr>
          <p:cNvPr id="407" name="図 40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7555" y="2513408"/>
            <a:ext cx="377985" cy="377985"/>
          </a:xfrm>
          <a:prstGeom prst="rect">
            <a:avLst/>
          </a:prstGeom>
        </p:spPr>
      </p:pic>
      <p:pic>
        <p:nvPicPr>
          <p:cNvPr id="409" name="図 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90" y="4588184"/>
            <a:ext cx="268247" cy="268247"/>
          </a:xfrm>
          <a:prstGeom prst="rect">
            <a:avLst/>
          </a:prstGeom>
        </p:spPr>
      </p:pic>
      <p:pic>
        <p:nvPicPr>
          <p:cNvPr id="410" name="図 4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21" y="4352827"/>
            <a:ext cx="298730" cy="292633"/>
          </a:xfrm>
          <a:prstGeom prst="rect">
            <a:avLst/>
          </a:prstGeom>
        </p:spPr>
      </p:pic>
      <p:pic>
        <p:nvPicPr>
          <p:cNvPr id="411" name="図 4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8238" y="3214461"/>
            <a:ext cx="377985" cy="377985"/>
          </a:xfrm>
          <a:prstGeom prst="rect">
            <a:avLst/>
          </a:prstGeom>
        </p:spPr>
      </p:pic>
      <p:pic>
        <p:nvPicPr>
          <p:cNvPr id="412" name="図 4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1627" y="3200799"/>
            <a:ext cx="377985" cy="377985"/>
          </a:xfrm>
          <a:prstGeom prst="rect">
            <a:avLst/>
          </a:prstGeom>
        </p:spPr>
      </p:pic>
      <p:pic>
        <p:nvPicPr>
          <p:cNvPr id="413" name="図 4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0086" y="3225782"/>
            <a:ext cx="377985" cy="377985"/>
          </a:xfrm>
          <a:prstGeom prst="rect">
            <a:avLst/>
          </a:prstGeom>
        </p:spPr>
      </p:pic>
      <p:pic>
        <p:nvPicPr>
          <p:cNvPr id="414" name="図 4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6546391"/>
            <a:ext cx="292633" cy="298730"/>
          </a:xfrm>
          <a:prstGeom prst="rect">
            <a:avLst/>
          </a:prstGeom>
        </p:spPr>
      </p:pic>
      <p:pic>
        <p:nvPicPr>
          <p:cNvPr id="232" name="図 2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5481" y="5770587"/>
            <a:ext cx="377985" cy="37798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12420355" y="759639"/>
            <a:ext cx="720000" cy="1438739"/>
            <a:chOff x="10403874" y="1990906"/>
            <a:chExt cx="720000" cy="1438739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0403874" y="1990906"/>
              <a:ext cx="720000" cy="720000"/>
              <a:chOff x="9702673" y="5595651"/>
              <a:chExt cx="720000" cy="7200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9702673" y="5595651"/>
                <a:ext cx="720000" cy="720000"/>
              </a:xfrm>
              <a:prstGeom prst="rect">
                <a:avLst/>
              </a:prstGeom>
              <a:solidFill>
                <a:srgbClr val="5B9BD5">
                  <a:alpha val="4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3" name="図 23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70633" y="5763611"/>
                <a:ext cx="384081" cy="384081"/>
              </a:xfrm>
              <a:prstGeom prst="rect">
                <a:avLst/>
              </a:prstGeom>
            </p:spPr>
          </p:pic>
        </p:grpSp>
        <p:grpSp>
          <p:nvGrpSpPr>
            <p:cNvPr id="234" name="グループ化 233"/>
            <p:cNvGrpSpPr/>
            <p:nvPr/>
          </p:nvGrpSpPr>
          <p:grpSpPr>
            <a:xfrm>
              <a:off x="10403874" y="2709645"/>
              <a:ext cx="720000" cy="720000"/>
              <a:chOff x="9702673" y="5595651"/>
              <a:chExt cx="720000" cy="720000"/>
            </a:xfrm>
          </p:grpSpPr>
          <p:sp>
            <p:nvSpPr>
              <p:cNvPr id="235" name="正方形/長方形 234"/>
              <p:cNvSpPr/>
              <p:nvPr/>
            </p:nvSpPr>
            <p:spPr>
              <a:xfrm>
                <a:off x="9702673" y="5595651"/>
                <a:ext cx="720000" cy="720000"/>
              </a:xfrm>
              <a:prstGeom prst="rect">
                <a:avLst/>
              </a:prstGeom>
              <a:solidFill>
                <a:srgbClr val="5B9BD5">
                  <a:alpha val="4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6" name="図 23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70633" y="5763611"/>
                <a:ext cx="384081" cy="384081"/>
              </a:xfrm>
              <a:prstGeom prst="rect">
                <a:avLst/>
              </a:prstGeom>
            </p:spPr>
          </p:pic>
        </p:grpSp>
        <p:pic>
          <p:nvPicPr>
            <p:cNvPr id="237" name="図 2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74882" y="2519852"/>
              <a:ext cx="377985" cy="377985"/>
            </a:xfrm>
            <a:prstGeom prst="rect">
              <a:avLst/>
            </a:prstGeom>
          </p:spPr>
        </p:pic>
      </p:grpSp>
      <p:grpSp>
        <p:nvGrpSpPr>
          <p:cNvPr id="12" name="グループ化 11"/>
          <p:cNvGrpSpPr/>
          <p:nvPr/>
        </p:nvGrpSpPr>
        <p:grpSpPr>
          <a:xfrm>
            <a:off x="12474526" y="2357380"/>
            <a:ext cx="720000" cy="720000"/>
            <a:chOff x="10556274" y="2143306"/>
            <a:chExt cx="720000" cy="720000"/>
          </a:xfrm>
        </p:grpSpPr>
        <p:sp>
          <p:nvSpPr>
            <p:cNvPr id="238" name="正方形/長方形 237"/>
            <p:cNvSpPr/>
            <p:nvPr/>
          </p:nvSpPr>
          <p:spPr>
            <a:xfrm>
              <a:off x="10556274" y="2143306"/>
              <a:ext cx="720000" cy="720000"/>
            </a:xfrm>
            <a:prstGeom prst="rect">
              <a:avLst/>
            </a:prstGeom>
            <a:solidFill>
              <a:srgbClr val="5B9BD5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9" name="図 2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24234" y="2311266"/>
              <a:ext cx="384081" cy="384081"/>
            </a:xfrm>
            <a:prstGeom prst="rect">
              <a:avLst/>
            </a:prstGeom>
          </p:spPr>
        </p:pic>
      </p:grpSp>
      <p:pic>
        <p:nvPicPr>
          <p:cNvPr id="240" name="図 239"/>
          <p:cNvPicPr>
            <a:picLocks noChangeAspect="1"/>
          </p:cNvPicPr>
          <p:nvPr/>
        </p:nvPicPr>
        <p:blipFill rotWithShape="1">
          <a:blip r:embed="rId11"/>
          <a:srcRect t="2220"/>
          <a:stretch/>
        </p:blipFill>
        <p:spPr>
          <a:xfrm>
            <a:off x="3976888" y="3827742"/>
            <a:ext cx="659668" cy="947384"/>
          </a:xfrm>
          <a:prstGeom prst="rect">
            <a:avLst/>
          </a:prstGeom>
        </p:spPr>
      </p:pic>
      <p:pic>
        <p:nvPicPr>
          <p:cNvPr id="241" name="図 2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67695" y="2289023"/>
            <a:ext cx="948273" cy="819432"/>
          </a:xfrm>
          <a:prstGeom prst="rect">
            <a:avLst/>
          </a:prstGeom>
        </p:spPr>
      </p:pic>
      <p:pic>
        <p:nvPicPr>
          <p:cNvPr id="243" name="図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346" y="4523363"/>
            <a:ext cx="292633" cy="298730"/>
          </a:xfrm>
          <a:prstGeom prst="rect">
            <a:avLst/>
          </a:prstGeom>
        </p:spPr>
      </p:pic>
      <p:pic>
        <p:nvPicPr>
          <p:cNvPr id="244" name="図 243"/>
          <p:cNvPicPr>
            <a:picLocks noChangeAspect="1"/>
          </p:cNvPicPr>
          <p:nvPr/>
        </p:nvPicPr>
        <p:blipFill rotWithShape="1">
          <a:blip r:embed="rId11"/>
          <a:srcRect t="2220"/>
          <a:stretch/>
        </p:blipFill>
        <p:spPr>
          <a:xfrm>
            <a:off x="8269230" y="5140533"/>
            <a:ext cx="659668" cy="947384"/>
          </a:xfrm>
          <a:prstGeom prst="rect">
            <a:avLst/>
          </a:prstGeom>
        </p:spPr>
      </p:pic>
      <p:pic>
        <p:nvPicPr>
          <p:cNvPr id="245" name="図 2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688" y="5836154"/>
            <a:ext cx="292633" cy="298730"/>
          </a:xfrm>
          <a:prstGeom prst="rect">
            <a:avLst/>
          </a:prstGeom>
        </p:spPr>
      </p:pic>
      <p:pic>
        <p:nvPicPr>
          <p:cNvPr id="250" name="図 2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05795" y="607976"/>
            <a:ext cx="952518" cy="9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正方形/長方形 659"/>
          <p:cNvSpPr/>
          <p:nvPr/>
        </p:nvSpPr>
        <p:spPr>
          <a:xfrm>
            <a:off x="0" y="0"/>
            <a:ext cx="12189630" cy="6857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1" name="図 6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149283"/>
            <a:ext cx="2243923" cy="3708716"/>
          </a:xfrm>
          <a:prstGeom prst="rect">
            <a:avLst/>
          </a:prstGeom>
        </p:spPr>
      </p:pic>
      <p:pic>
        <p:nvPicPr>
          <p:cNvPr id="662" name="図 661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>
            <a:off x="0" y="-1"/>
            <a:ext cx="6130374" cy="3296547"/>
          </a:xfrm>
          <a:prstGeom prst="rect">
            <a:avLst/>
          </a:prstGeom>
        </p:spPr>
      </p:pic>
      <p:pic>
        <p:nvPicPr>
          <p:cNvPr id="663" name="図 6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75" y="4590433"/>
            <a:ext cx="268247" cy="268247"/>
          </a:xfrm>
          <a:prstGeom prst="rect">
            <a:avLst/>
          </a:prstGeom>
        </p:spPr>
      </p:pic>
      <p:pic>
        <p:nvPicPr>
          <p:cNvPr id="664" name="図 6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17" y="4590433"/>
            <a:ext cx="268247" cy="268247"/>
          </a:xfrm>
          <a:prstGeom prst="rect">
            <a:avLst/>
          </a:prstGeom>
        </p:spPr>
      </p:pic>
      <p:pic>
        <p:nvPicPr>
          <p:cNvPr id="665" name="図 6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59" y="4590433"/>
            <a:ext cx="268247" cy="268247"/>
          </a:xfrm>
          <a:prstGeom prst="rect">
            <a:avLst/>
          </a:prstGeom>
        </p:spPr>
      </p:pic>
      <p:pic>
        <p:nvPicPr>
          <p:cNvPr id="666" name="図 6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816" y="4355076"/>
            <a:ext cx="298730" cy="292633"/>
          </a:xfrm>
          <a:prstGeom prst="rect">
            <a:avLst/>
          </a:prstGeom>
        </p:spPr>
      </p:pic>
      <p:pic>
        <p:nvPicPr>
          <p:cNvPr id="667" name="図 6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06" y="4355076"/>
            <a:ext cx="298730" cy="292633"/>
          </a:xfrm>
          <a:prstGeom prst="rect">
            <a:avLst/>
          </a:prstGeom>
        </p:spPr>
      </p:pic>
      <p:pic>
        <p:nvPicPr>
          <p:cNvPr id="668" name="図 6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96" y="4355076"/>
            <a:ext cx="298730" cy="292633"/>
          </a:xfrm>
          <a:prstGeom prst="rect">
            <a:avLst/>
          </a:prstGeom>
        </p:spPr>
      </p:pic>
      <p:pic>
        <p:nvPicPr>
          <p:cNvPr id="669" name="図 6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01" y="4592034"/>
            <a:ext cx="268247" cy="268247"/>
          </a:xfrm>
          <a:prstGeom prst="rect">
            <a:avLst/>
          </a:prstGeom>
        </p:spPr>
      </p:pic>
      <p:pic>
        <p:nvPicPr>
          <p:cNvPr id="670" name="図 6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43" y="4592034"/>
            <a:ext cx="268247" cy="268247"/>
          </a:xfrm>
          <a:prstGeom prst="rect">
            <a:avLst/>
          </a:prstGeom>
        </p:spPr>
      </p:pic>
      <p:pic>
        <p:nvPicPr>
          <p:cNvPr id="671" name="図 6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85" y="4592034"/>
            <a:ext cx="268247" cy="268247"/>
          </a:xfrm>
          <a:prstGeom prst="rect">
            <a:avLst/>
          </a:prstGeom>
        </p:spPr>
      </p:pic>
      <p:pic>
        <p:nvPicPr>
          <p:cNvPr id="672" name="図 6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686" y="4356677"/>
            <a:ext cx="298730" cy="292633"/>
          </a:xfrm>
          <a:prstGeom prst="rect">
            <a:avLst/>
          </a:prstGeom>
        </p:spPr>
      </p:pic>
      <p:pic>
        <p:nvPicPr>
          <p:cNvPr id="673" name="図 6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976" y="4356677"/>
            <a:ext cx="298730" cy="292633"/>
          </a:xfrm>
          <a:prstGeom prst="rect">
            <a:avLst/>
          </a:prstGeom>
        </p:spPr>
      </p:pic>
      <p:pic>
        <p:nvPicPr>
          <p:cNvPr id="674" name="図 6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66" y="4356677"/>
            <a:ext cx="298730" cy="292633"/>
          </a:xfrm>
          <a:prstGeom prst="rect">
            <a:avLst/>
          </a:prstGeom>
        </p:spPr>
      </p:pic>
      <p:pic>
        <p:nvPicPr>
          <p:cNvPr id="675" name="図 6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329074"/>
            <a:ext cx="292633" cy="298730"/>
          </a:xfrm>
          <a:prstGeom prst="rect">
            <a:avLst/>
          </a:prstGeom>
        </p:spPr>
      </p:pic>
      <p:pic>
        <p:nvPicPr>
          <p:cNvPr id="676" name="図 6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546542"/>
            <a:ext cx="292633" cy="298730"/>
          </a:xfrm>
          <a:prstGeom prst="rect">
            <a:avLst/>
          </a:prstGeom>
        </p:spPr>
      </p:pic>
      <p:pic>
        <p:nvPicPr>
          <p:cNvPr id="677" name="図 6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965" y="1816765"/>
            <a:ext cx="445047" cy="938865"/>
          </a:xfrm>
          <a:prstGeom prst="rect">
            <a:avLst/>
          </a:prstGeom>
        </p:spPr>
      </p:pic>
      <p:pic>
        <p:nvPicPr>
          <p:cNvPr id="678" name="図 6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746" y="1632296"/>
            <a:ext cx="445047" cy="938865"/>
          </a:xfrm>
          <a:prstGeom prst="rect">
            <a:avLst/>
          </a:prstGeom>
        </p:spPr>
      </p:pic>
      <p:pic>
        <p:nvPicPr>
          <p:cNvPr id="679" name="図 6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602" y="1807316"/>
            <a:ext cx="445047" cy="938865"/>
          </a:xfrm>
          <a:prstGeom prst="rect">
            <a:avLst/>
          </a:prstGeom>
        </p:spPr>
      </p:pic>
      <p:pic>
        <p:nvPicPr>
          <p:cNvPr id="680" name="図 6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817" y="1716185"/>
            <a:ext cx="445047" cy="938865"/>
          </a:xfrm>
          <a:prstGeom prst="rect">
            <a:avLst/>
          </a:prstGeom>
        </p:spPr>
      </p:pic>
      <p:pic>
        <p:nvPicPr>
          <p:cNvPr id="681" name="図 6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416" y="1866169"/>
            <a:ext cx="445047" cy="938865"/>
          </a:xfrm>
          <a:prstGeom prst="rect">
            <a:avLst/>
          </a:prstGeom>
        </p:spPr>
      </p:pic>
      <p:pic>
        <p:nvPicPr>
          <p:cNvPr id="682" name="図 6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03" y="2297653"/>
            <a:ext cx="445047" cy="938865"/>
          </a:xfrm>
          <a:prstGeom prst="rect">
            <a:avLst/>
          </a:prstGeom>
        </p:spPr>
      </p:pic>
      <p:pic>
        <p:nvPicPr>
          <p:cNvPr id="683" name="図 6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419" y="2519858"/>
            <a:ext cx="445047" cy="938865"/>
          </a:xfrm>
          <a:prstGeom prst="rect">
            <a:avLst/>
          </a:prstGeom>
        </p:spPr>
      </p:pic>
      <p:pic>
        <p:nvPicPr>
          <p:cNvPr id="684" name="図 6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277" y="2451438"/>
            <a:ext cx="445047" cy="938865"/>
          </a:xfrm>
          <a:prstGeom prst="rect">
            <a:avLst/>
          </a:prstGeom>
        </p:spPr>
      </p:pic>
      <p:pic>
        <p:nvPicPr>
          <p:cNvPr id="685" name="図 6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748" y="2304548"/>
            <a:ext cx="445047" cy="938865"/>
          </a:xfrm>
          <a:prstGeom prst="rect">
            <a:avLst/>
          </a:prstGeom>
        </p:spPr>
      </p:pic>
      <p:pic>
        <p:nvPicPr>
          <p:cNvPr id="686" name="図 6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70" y="2777049"/>
            <a:ext cx="268247" cy="268247"/>
          </a:xfrm>
          <a:prstGeom prst="rect">
            <a:avLst/>
          </a:prstGeom>
        </p:spPr>
      </p:pic>
      <p:pic>
        <p:nvPicPr>
          <p:cNvPr id="687" name="図 6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69" y="2777049"/>
            <a:ext cx="268247" cy="268247"/>
          </a:xfrm>
          <a:prstGeom prst="rect">
            <a:avLst/>
          </a:prstGeom>
        </p:spPr>
      </p:pic>
      <p:pic>
        <p:nvPicPr>
          <p:cNvPr id="688" name="図 6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68" y="2777049"/>
            <a:ext cx="268247" cy="268247"/>
          </a:xfrm>
          <a:prstGeom prst="rect">
            <a:avLst/>
          </a:prstGeom>
        </p:spPr>
      </p:pic>
      <p:pic>
        <p:nvPicPr>
          <p:cNvPr id="689" name="図 6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11" y="2541692"/>
            <a:ext cx="298730" cy="292633"/>
          </a:xfrm>
          <a:prstGeom prst="rect">
            <a:avLst/>
          </a:prstGeom>
        </p:spPr>
      </p:pic>
      <p:pic>
        <p:nvPicPr>
          <p:cNvPr id="690" name="図 6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88" y="2541692"/>
            <a:ext cx="298730" cy="292633"/>
          </a:xfrm>
          <a:prstGeom prst="rect">
            <a:avLst/>
          </a:prstGeom>
        </p:spPr>
      </p:pic>
      <p:pic>
        <p:nvPicPr>
          <p:cNvPr id="691" name="図 6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65" y="2541692"/>
            <a:ext cx="298730" cy="292633"/>
          </a:xfrm>
          <a:prstGeom prst="rect">
            <a:avLst/>
          </a:prstGeom>
        </p:spPr>
      </p:pic>
      <p:pic>
        <p:nvPicPr>
          <p:cNvPr id="692" name="図 6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2513525"/>
            <a:ext cx="292633" cy="298730"/>
          </a:xfrm>
          <a:prstGeom prst="rect">
            <a:avLst/>
          </a:prstGeom>
        </p:spPr>
      </p:pic>
      <p:pic>
        <p:nvPicPr>
          <p:cNvPr id="693" name="図 6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2730993"/>
            <a:ext cx="292633" cy="298730"/>
          </a:xfrm>
          <a:prstGeom prst="rect">
            <a:avLst/>
          </a:prstGeom>
        </p:spPr>
      </p:pic>
      <p:pic>
        <p:nvPicPr>
          <p:cNvPr id="694" name="図 6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2806792"/>
            <a:ext cx="292633" cy="298730"/>
          </a:xfrm>
          <a:prstGeom prst="rect">
            <a:avLst/>
          </a:prstGeom>
        </p:spPr>
      </p:pic>
      <p:pic>
        <p:nvPicPr>
          <p:cNvPr id="695" name="図 6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3024260"/>
            <a:ext cx="292633" cy="298730"/>
          </a:xfrm>
          <a:prstGeom prst="rect">
            <a:avLst/>
          </a:prstGeom>
        </p:spPr>
      </p:pic>
      <p:pic>
        <p:nvPicPr>
          <p:cNvPr id="696" name="図 6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335" y="5246278"/>
            <a:ext cx="268247" cy="268247"/>
          </a:xfrm>
          <a:prstGeom prst="rect">
            <a:avLst/>
          </a:prstGeom>
        </p:spPr>
      </p:pic>
      <p:pic>
        <p:nvPicPr>
          <p:cNvPr id="697" name="図 6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09" y="3512813"/>
            <a:ext cx="268247" cy="268247"/>
          </a:xfrm>
          <a:prstGeom prst="rect">
            <a:avLst/>
          </a:prstGeom>
        </p:spPr>
      </p:pic>
      <p:pic>
        <p:nvPicPr>
          <p:cNvPr id="698" name="図 6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18" y="3512813"/>
            <a:ext cx="268247" cy="268247"/>
          </a:xfrm>
          <a:prstGeom prst="rect">
            <a:avLst/>
          </a:prstGeom>
        </p:spPr>
      </p:pic>
      <p:pic>
        <p:nvPicPr>
          <p:cNvPr id="699" name="図 6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5" y="3512813"/>
            <a:ext cx="268247" cy="268247"/>
          </a:xfrm>
          <a:prstGeom prst="rect">
            <a:avLst/>
          </a:prstGeom>
        </p:spPr>
      </p:pic>
      <p:pic>
        <p:nvPicPr>
          <p:cNvPr id="700" name="図 6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3512813"/>
            <a:ext cx="268247" cy="268247"/>
          </a:xfrm>
          <a:prstGeom prst="rect">
            <a:avLst/>
          </a:prstGeom>
        </p:spPr>
      </p:pic>
      <p:pic>
        <p:nvPicPr>
          <p:cNvPr id="701" name="図 7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3" y="3512813"/>
            <a:ext cx="268247" cy="268247"/>
          </a:xfrm>
          <a:prstGeom prst="rect">
            <a:avLst/>
          </a:prstGeom>
        </p:spPr>
      </p:pic>
      <p:pic>
        <p:nvPicPr>
          <p:cNvPr id="702" name="図 7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2" y="3512813"/>
            <a:ext cx="268247" cy="268247"/>
          </a:xfrm>
          <a:prstGeom prst="rect">
            <a:avLst/>
          </a:prstGeom>
        </p:spPr>
      </p:pic>
      <p:pic>
        <p:nvPicPr>
          <p:cNvPr id="703" name="図 7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1" y="3512813"/>
            <a:ext cx="268247" cy="268247"/>
          </a:xfrm>
          <a:prstGeom prst="rect">
            <a:avLst/>
          </a:prstGeom>
        </p:spPr>
      </p:pic>
      <p:pic>
        <p:nvPicPr>
          <p:cNvPr id="704" name="図 7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0" y="3512813"/>
            <a:ext cx="268247" cy="268247"/>
          </a:xfrm>
          <a:prstGeom prst="rect">
            <a:avLst/>
          </a:prstGeom>
        </p:spPr>
      </p:pic>
      <p:pic>
        <p:nvPicPr>
          <p:cNvPr id="705" name="図 7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73" y="3512813"/>
            <a:ext cx="268247" cy="268247"/>
          </a:xfrm>
          <a:prstGeom prst="rect">
            <a:avLst/>
          </a:prstGeom>
        </p:spPr>
      </p:pic>
      <p:pic>
        <p:nvPicPr>
          <p:cNvPr id="706" name="図 7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512813"/>
            <a:ext cx="268247" cy="268247"/>
          </a:xfrm>
          <a:prstGeom prst="rect">
            <a:avLst/>
          </a:prstGeom>
        </p:spPr>
      </p:pic>
      <p:pic>
        <p:nvPicPr>
          <p:cNvPr id="707" name="図 7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47" y="3512813"/>
            <a:ext cx="268247" cy="268247"/>
          </a:xfrm>
          <a:prstGeom prst="rect">
            <a:avLst/>
          </a:prstGeom>
        </p:spPr>
      </p:pic>
      <p:pic>
        <p:nvPicPr>
          <p:cNvPr id="708" name="図 7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66" y="3512813"/>
            <a:ext cx="268247" cy="268247"/>
          </a:xfrm>
          <a:prstGeom prst="rect">
            <a:avLst/>
          </a:prstGeom>
        </p:spPr>
      </p:pic>
      <p:pic>
        <p:nvPicPr>
          <p:cNvPr id="709" name="図 7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85" y="3512813"/>
            <a:ext cx="268247" cy="268247"/>
          </a:xfrm>
          <a:prstGeom prst="rect">
            <a:avLst/>
          </a:prstGeom>
        </p:spPr>
      </p:pic>
      <p:pic>
        <p:nvPicPr>
          <p:cNvPr id="710" name="図 7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04" y="3512813"/>
            <a:ext cx="268247" cy="268247"/>
          </a:xfrm>
          <a:prstGeom prst="rect">
            <a:avLst/>
          </a:prstGeom>
        </p:spPr>
      </p:pic>
      <p:pic>
        <p:nvPicPr>
          <p:cNvPr id="711" name="図 7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27" y="3512813"/>
            <a:ext cx="268247" cy="268247"/>
          </a:xfrm>
          <a:prstGeom prst="rect">
            <a:avLst/>
          </a:prstGeom>
        </p:spPr>
      </p:pic>
      <p:pic>
        <p:nvPicPr>
          <p:cNvPr id="712" name="図 7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50" y="3512813"/>
            <a:ext cx="268247" cy="268247"/>
          </a:xfrm>
          <a:prstGeom prst="rect">
            <a:avLst/>
          </a:prstGeom>
        </p:spPr>
      </p:pic>
      <p:pic>
        <p:nvPicPr>
          <p:cNvPr id="713" name="図 7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478" y="3512813"/>
            <a:ext cx="268247" cy="268247"/>
          </a:xfrm>
          <a:prstGeom prst="rect">
            <a:avLst/>
          </a:prstGeom>
        </p:spPr>
      </p:pic>
      <p:pic>
        <p:nvPicPr>
          <p:cNvPr id="714" name="図 7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175" y="3512813"/>
            <a:ext cx="268247" cy="268247"/>
          </a:xfrm>
          <a:prstGeom prst="rect">
            <a:avLst/>
          </a:prstGeom>
        </p:spPr>
      </p:pic>
      <p:pic>
        <p:nvPicPr>
          <p:cNvPr id="715" name="図 7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-5011"/>
            <a:ext cx="292633" cy="298730"/>
          </a:xfrm>
          <a:prstGeom prst="rect">
            <a:avLst/>
          </a:prstGeom>
        </p:spPr>
      </p:pic>
      <p:pic>
        <p:nvPicPr>
          <p:cNvPr id="716" name="図 7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29299"/>
            <a:ext cx="292633" cy="298730"/>
          </a:xfrm>
          <a:prstGeom prst="rect">
            <a:avLst/>
          </a:prstGeom>
        </p:spPr>
      </p:pic>
      <p:pic>
        <p:nvPicPr>
          <p:cNvPr id="717" name="図 7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463609"/>
            <a:ext cx="292633" cy="298730"/>
          </a:xfrm>
          <a:prstGeom prst="rect">
            <a:avLst/>
          </a:prstGeom>
        </p:spPr>
      </p:pic>
      <p:pic>
        <p:nvPicPr>
          <p:cNvPr id="718" name="図 7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697919"/>
            <a:ext cx="292633" cy="298730"/>
          </a:xfrm>
          <a:prstGeom prst="rect">
            <a:avLst/>
          </a:prstGeom>
        </p:spPr>
      </p:pic>
      <p:pic>
        <p:nvPicPr>
          <p:cNvPr id="719" name="図 7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932229"/>
            <a:ext cx="292633" cy="298730"/>
          </a:xfrm>
          <a:prstGeom prst="rect">
            <a:avLst/>
          </a:prstGeom>
        </p:spPr>
      </p:pic>
      <p:pic>
        <p:nvPicPr>
          <p:cNvPr id="720" name="図 7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166539"/>
            <a:ext cx="292633" cy="298730"/>
          </a:xfrm>
          <a:prstGeom prst="rect">
            <a:avLst/>
          </a:prstGeom>
        </p:spPr>
      </p:pic>
      <p:pic>
        <p:nvPicPr>
          <p:cNvPr id="721" name="図 7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400849"/>
            <a:ext cx="292633" cy="298730"/>
          </a:xfrm>
          <a:prstGeom prst="rect">
            <a:avLst/>
          </a:prstGeom>
        </p:spPr>
      </p:pic>
      <p:pic>
        <p:nvPicPr>
          <p:cNvPr id="722" name="図 7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635159"/>
            <a:ext cx="292633" cy="298730"/>
          </a:xfrm>
          <a:prstGeom prst="rect">
            <a:avLst/>
          </a:prstGeom>
        </p:spPr>
      </p:pic>
      <p:pic>
        <p:nvPicPr>
          <p:cNvPr id="723" name="図 7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869469"/>
            <a:ext cx="292633" cy="298730"/>
          </a:xfrm>
          <a:prstGeom prst="rect">
            <a:avLst/>
          </a:prstGeom>
        </p:spPr>
      </p:pic>
      <p:pic>
        <p:nvPicPr>
          <p:cNvPr id="724" name="図 7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103779"/>
            <a:ext cx="292633" cy="298730"/>
          </a:xfrm>
          <a:prstGeom prst="rect">
            <a:avLst/>
          </a:prstGeom>
        </p:spPr>
      </p:pic>
      <p:pic>
        <p:nvPicPr>
          <p:cNvPr id="725" name="図 7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338089"/>
            <a:ext cx="292633" cy="298730"/>
          </a:xfrm>
          <a:prstGeom prst="rect">
            <a:avLst/>
          </a:prstGeom>
        </p:spPr>
      </p:pic>
      <p:pic>
        <p:nvPicPr>
          <p:cNvPr id="726" name="図 7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572399"/>
            <a:ext cx="292633" cy="298730"/>
          </a:xfrm>
          <a:prstGeom prst="rect">
            <a:avLst/>
          </a:prstGeom>
        </p:spPr>
      </p:pic>
      <p:pic>
        <p:nvPicPr>
          <p:cNvPr id="727" name="図 7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806709"/>
            <a:ext cx="292633" cy="298730"/>
          </a:xfrm>
          <a:prstGeom prst="rect">
            <a:avLst/>
          </a:prstGeom>
        </p:spPr>
      </p:pic>
      <p:pic>
        <p:nvPicPr>
          <p:cNvPr id="728" name="図 7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3041016"/>
            <a:ext cx="292633" cy="298730"/>
          </a:xfrm>
          <a:prstGeom prst="rect">
            <a:avLst/>
          </a:prstGeom>
        </p:spPr>
      </p:pic>
      <p:pic>
        <p:nvPicPr>
          <p:cNvPr id="729" name="図 7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228" y="3921957"/>
            <a:ext cx="268247" cy="268247"/>
          </a:xfrm>
          <a:prstGeom prst="rect">
            <a:avLst/>
          </a:prstGeom>
        </p:spPr>
      </p:pic>
      <p:pic>
        <p:nvPicPr>
          <p:cNvPr id="730" name="図 7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036" y="3219843"/>
            <a:ext cx="292633" cy="298730"/>
          </a:xfrm>
          <a:prstGeom prst="rect">
            <a:avLst/>
          </a:prstGeom>
        </p:spPr>
      </p:pic>
      <p:pic>
        <p:nvPicPr>
          <p:cNvPr id="731" name="図 7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036" y="3441871"/>
            <a:ext cx="292633" cy="298730"/>
          </a:xfrm>
          <a:prstGeom prst="rect">
            <a:avLst/>
          </a:prstGeom>
        </p:spPr>
      </p:pic>
      <p:pic>
        <p:nvPicPr>
          <p:cNvPr id="732" name="図 7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036" y="3663898"/>
            <a:ext cx="292633" cy="298730"/>
          </a:xfrm>
          <a:prstGeom prst="rect">
            <a:avLst/>
          </a:prstGeom>
        </p:spPr>
      </p:pic>
      <p:pic>
        <p:nvPicPr>
          <p:cNvPr id="735" name="図 7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4830673"/>
            <a:ext cx="292633" cy="298730"/>
          </a:xfrm>
          <a:prstGeom prst="rect">
            <a:avLst/>
          </a:prstGeom>
        </p:spPr>
      </p:pic>
      <p:pic>
        <p:nvPicPr>
          <p:cNvPr id="736" name="図 7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048141"/>
            <a:ext cx="292633" cy="298730"/>
          </a:xfrm>
          <a:prstGeom prst="rect">
            <a:avLst/>
          </a:prstGeom>
        </p:spPr>
      </p:pic>
      <p:pic>
        <p:nvPicPr>
          <p:cNvPr id="737" name="図 7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265609"/>
            <a:ext cx="292633" cy="298730"/>
          </a:xfrm>
          <a:prstGeom prst="rect">
            <a:avLst/>
          </a:prstGeom>
        </p:spPr>
      </p:pic>
      <p:pic>
        <p:nvPicPr>
          <p:cNvPr id="738" name="図 7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483077"/>
            <a:ext cx="292633" cy="298730"/>
          </a:xfrm>
          <a:prstGeom prst="rect">
            <a:avLst/>
          </a:prstGeom>
        </p:spPr>
      </p:pic>
      <p:pic>
        <p:nvPicPr>
          <p:cNvPr id="739" name="図 7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700545"/>
            <a:ext cx="292633" cy="298730"/>
          </a:xfrm>
          <a:prstGeom prst="rect">
            <a:avLst/>
          </a:prstGeom>
        </p:spPr>
      </p:pic>
      <p:pic>
        <p:nvPicPr>
          <p:cNvPr id="740" name="図 7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918013"/>
            <a:ext cx="292633" cy="298730"/>
          </a:xfrm>
          <a:prstGeom prst="rect">
            <a:avLst/>
          </a:prstGeom>
        </p:spPr>
      </p:pic>
      <p:pic>
        <p:nvPicPr>
          <p:cNvPr id="741" name="図 7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6135481"/>
            <a:ext cx="292633" cy="298730"/>
          </a:xfrm>
          <a:prstGeom prst="rect">
            <a:avLst/>
          </a:prstGeom>
        </p:spPr>
      </p:pic>
      <p:pic>
        <p:nvPicPr>
          <p:cNvPr id="742" name="図 7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6352949"/>
            <a:ext cx="292633" cy="298730"/>
          </a:xfrm>
          <a:prstGeom prst="rect">
            <a:avLst/>
          </a:prstGeom>
        </p:spPr>
      </p:pic>
      <p:pic>
        <p:nvPicPr>
          <p:cNvPr id="743" name="図 7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6570417"/>
            <a:ext cx="292633" cy="298730"/>
          </a:xfrm>
          <a:prstGeom prst="rect">
            <a:avLst/>
          </a:prstGeom>
        </p:spPr>
      </p:pic>
      <p:pic>
        <p:nvPicPr>
          <p:cNvPr id="744" name="図 7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678" y="3280037"/>
            <a:ext cx="298730" cy="292633"/>
          </a:xfrm>
          <a:prstGeom prst="rect">
            <a:avLst/>
          </a:prstGeom>
        </p:spPr>
      </p:pic>
      <p:pic>
        <p:nvPicPr>
          <p:cNvPr id="745" name="図 7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72" y="3280037"/>
            <a:ext cx="298730" cy="292633"/>
          </a:xfrm>
          <a:prstGeom prst="rect">
            <a:avLst/>
          </a:prstGeom>
        </p:spPr>
      </p:pic>
      <p:pic>
        <p:nvPicPr>
          <p:cNvPr id="746" name="図 7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08" y="3280037"/>
            <a:ext cx="298730" cy="292633"/>
          </a:xfrm>
          <a:prstGeom prst="rect">
            <a:avLst/>
          </a:prstGeom>
        </p:spPr>
      </p:pic>
      <p:pic>
        <p:nvPicPr>
          <p:cNvPr id="747" name="図 7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4" y="3280037"/>
            <a:ext cx="298730" cy="292633"/>
          </a:xfrm>
          <a:prstGeom prst="rect">
            <a:avLst/>
          </a:prstGeom>
        </p:spPr>
      </p:pic>
      <p:pic>
        <p:nvPicPr>
          <p:cNvPr id="748" name="図 7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80" y="3280037"/>
            <a:ext cx="298730" cy="292633"/>
          </a:xfrm>
          <a:prstGeom prst="rect">
            <a:avLst/>
          </a:prstGeom>
        </p:spPr>
      </p:pic>
      <p:pic>
        <p:nvPicPr>
          <p:cNvPr id="749" name="図 7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16" y="3280037"/>
            <a:ext cx="298730" cy="292633"/>
          </a:xfrm>
          <a:prstGeom prst="rect">
            <a:avLst/>
          </a:prstGeom>
        </p:spPr>
      </p:pic>
      <p:pic>
        <p:nvPicPr>
          <p:cNvPr id="750" name="図 7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52" y="3277456"/>
            <a:ext cx="298730" cy="292633"/>
          </a:xfrm>
          <a:prstGeom prst="rect">
            <a:avLst/>
          </a:prstGeom>
        </p:spPr>
      </p:pic>
      <p:pic>
        <p:nvPicPr>
          <p:cNvPr id="751" name="図 7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8" y="3277456"/>
            <a:ext cx="298730" cy="292633"/>
          </a:xfrm>
          <a:prstGeom prst="rect">
            <a:avLst/>
          </a:prstGeom>
        </p:spPr>
      </p:pic>
      <p:pic>
        <p:nvPicPr>
          <p:cNvPr id="752" name="図 7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4" y="3277456"/>
            <a:ext cx="298730" cy="292633"/>
          </a:xfrm>
          <a:prstGeom prst="rect">
            <a:avLst/>
          </a:prstGeom>
        </p:spPr>
      </p:pic>
      <p:pic>
        <p:nvPicPr>
          <p:cNvPr id="753" name="図 7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60" y="3277456"/>
            <a:ext cx="298730" cy="292633"/>
          </a:xfrm>
          <a:prstGeom prst="rect">
            <a:avLst/>
          </a:prstGeom>
        </p:spPr>
      </p:pic>
      <p:pic>
        <p:nvPicPr>
          <p:cNvPr id="754" name="図 7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96" y="3277456"/>
            <a:ext cx="298730" cy="292633"/>
          </a:xfrm>
          <a:prstGeom prst="rect">
            <a:avLst/>
          </a:prstGeom>
        </p:spPr>
      </p:pic>
      <p:pic>
        <p:nvPicPr>
          <p:cNvPr id="755" name="図 7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2" y="3277456"/>
            <a:ext cx="298730" cy="292633"/>
          </a:xfrm>
          <a:prstGeom prst="rect">
            <a:avLst/>
          </a:prstGeom>
        </p:spPr>
      </p:pic>
      <p:pic>
        <p:nvPicPr>
          <p:cNvPr id="756" name="図 7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08" y="3277456"/>
            <a:ext cx="298730" cy="292633"/>
          </a:xfrm>
          <a:prstGeom prst="rect">
            <a:avLst/>
          </a:prstGeom>
        </p:spPr>
      </p:pic>
      <p:pic>
        <p:nvPicPr>
          <p:cNvPr id="757" name="図 7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84" y="3277456"/>
            <a:ext cx="298730" cy="292633"/>
          </a:xfrm>
          <a:prstGeom prst="rect">
            <a:avLst/>
          </a:prstGeom>
        </p:spPr>
      </p:pic>
      <p:pic>
        <p:nvPicPr>
          <p:cNvPr id="758" name="図 7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139" y="3277456"/>
            <a:ext cx="298730" cy="292633"/>
          </a:xfrm>
          <a:prstGeom prst="rect">
            <a:avLst/>
          </a:prstGeom>
        </p:spPr>
      </p:pic>
      <p:pic>
        <p:nvPicPr>
          <p:cNvPr id="759" name="図 7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494" y="3277456"/>
            <a:ext cx="298730" cy="292633"/>
          </a:xfrm>
          <a:prstGeom prst="rect">
            <a:avLst/>
          </a:prstGeom>
        </p:spPr>
      </p:pic>
      <p:pic>
        <p:nvPicPr>
          <p:cNvPr id="760" name="図 7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227135"/>
            <a:ext cx="292633" cy="298730"/>
          </a:xfrm>
          <a:prstGeom prst="rect">
            <a:avLst/>
          </a:prstGeom>
        </p:spPr>
      </p:pic>
      <p:pic>
        <p:nvPicPr>
          <p:cNvPr id="761" name="図 7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444603"/>
            <a:ext cx="292633" cy="298730"/>
          </a:xfrm>
          <a:prstGeom prst="rect">
            <a:avLst/>
          </a:prstGeom>
        </p:spPr>
      </p:pic>
      <p:pic>
        <p:nvPicPr>
          <p:cNvPr id="762" name="図 7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662071"/>
            <a:ext cx="292633" cy="298730"/>
          </a:xfrm>
          <a:prstGeom prst="rect">
            <a:avLst/>
          </a:prstGeom>
        </p:spPr>
      </p:pic>
      <p:pic>
        <p:nvPicPr>
          <p:cNvPr id="763" name="図 7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879539"/>
            <a:ext cx="292633" cy="298730"/>
          </a:xfrm>
          <a:prstGeom prst="rect">
            <a:avLst/>
          </a:prstGeom>
        </p:spPr>
      </p:pic>
      <p:pic>
        <p:nvPicPr>
          <p:cNvPr id="764" name="図 7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097007"/>
            <a:ext cx="292633" cy="298730"/>
          </a:xfrm>
          <a:prstGeom prst="rect">
            <a:avLst/>
          </a:prstGeom>
        </p:spPr>
      </p:pic>
      <p:pic>
        <p:nvPicPr>
          <p:cNvPr id="765" name="図 7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314475"/>
            <a:ext cx="292633" cy="298730"/>
          </a:xfrm>
          <a:prstGeom prst="rect">
            <a:avLst/>
          </a:prstGeom>
        </p:spPr>
      </p:pic>
      <p:pic>
        <p:nvPicPr>
          <p:cNvPr id="766" name="図 7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531943"/>
            <a:ext cx="292633" cy="298730"/>
          </a:xfrm>
          <a:prstGeom prst="rect">
            <a:avLst/>
          </a:prstGeom>
        </p:spPr>
      </p:pic>
      <p:pic>
        <p:nvPicPr>
          <p:cNvPr id="767" name="図 7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749411"/>
            <a:ext cx="292633" cy="298730"/>
          </a:xfrm>
          <a:prstGeom prst="rect">
            <a:avLst/>
          </a:prstGeom>
        </p:spPr>
      </p:pic>
      <p:pic>
        <p:nvPicPr>
          <p:cNvPr id="768" name="図 7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978187"/>
            <a:ext cx="292633" cy="298730"/>
          </a:xfrm>
          <a:prstGeom prst="rect">
            <a:avLst/>
          </a:prstGeom>
        </p:spPr>
      </p:pic>
      <p:pic>
        <p:nvPicPr>
          <p:cNvPr id="770" name="図 7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67" y="2778650"/>
            <a:ext cx="268247" cy="268247"/>
          </a:xfrm>
          <a:prstGeom prst="rect">
            <a:avLst/>
          </a:prstGeom>
        </p:spPr>
      </p:pic>
      <p:pic>
        <p:nvPicPr>
          <p:cNvPr id="771" name="図 7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66" y="2778650"/>
            <a:ext cx="268247" cy="268247"/>
          </a:xfrm>
          <a:prstGeom prst="rect">
            <a:avLst/>
          </a:prstGeom>
        </p:spPr>
      </p:pic>
      <p:pic>
        <p:nvPicPr>
          <p:cNvPr id="772" name="図 7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65" y="2778650"/>
            <a:ext cx="268247" cy="268247"/>
          </a:xfrm>
          <a:prstGeom prst="rect">
            <a:avLst/>
          </a:prstGeom>
        </p:spPr>
      </p:pic>
      <p:pic>
        <p:nvPicPr>
          <p:cNvPr id="773" name="図 7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042" y="2543293"/>
            <a:ext cx="298730" cy="292633"/>
          </a:xfrm>
          <a:prstGeom prst="rect">
            <a:avLst/>
          </a:prstGeom>
        </p:spPr>
      </p:pic>
      <p:pic>
        <p:nvPicPr>
          <p:cNvPr id="774" name="図 7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543293"/>
            <a:ext cx="298730" cy="292633"/>
          </a:xfrm>
          <a:prstGeom prst="rect">
            <a:avLst/>
          </a:prstGeom>
        </p:spPr>
      </p:pic>
      <p:pic>
        <p:nvPicPr>
          <p:cNvPr id="775" name="図 7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96" y="2543293"/>
            <a:ext cx="298730" cy="292633"/>
          </a:xfrm>
          <a:prstGeom prst="rect">
            <a:avLst/>
          </a:prstGeom>
        </p:spPr>
      </p:pic>
      <p:pic>
        <p:nvPicPr>
          <p:cNvPr id="776" name="図 7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443" y="2777049"/>
            <a:ext cx="268247" cy="268247"/>
          </a:xfrm>
          <a:prstGeom prst="rect">
            <a:avLst/>
          </a:prstGeom>
        </p:spPr>
      </p:pic>
      <p:pic>
        <p:nvPicPr>
          <p:cNvPr id="777" name="図 7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821" y="2777049"/>
            <a:ext cx="268247" cy="268247"/>
          </a:xfrm>
          <a:prstGeom prst="rect">
            <a:avLst/>
          </a:prstGeom>
        </p:spPr>
      </p:pic>
      <p:pic>
        <p:nvPicPr>
          <p:cNvPr id="778" name="図 7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320" y="2777049"/>
            <a:ext cx="268247" cy="268247"/>
          </a:xfrm>
          <a:prstGeom prst="rect">
            <a:avLst/>
          </a:prstGeom>
        </p:spPr>
      </p:pic>
      <p:pic>
        <p:nvPicPr>
          <p:cNvPr id="779" name="図 7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152" y="2541692"/>
            <a:ext cx="298730" cy="292633"/>
          </a:xfrm>
          <a:prstGeom prst="rect">
            <a:avLst/>
          </a:prstGeom>
        </p:spPr>
      </p:pic>
      <p:pic>
        <p:nvPicPr>
          <p:cNvPr id="780" name="図 7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108" y="2541692"/>
            <a:ext cx="298730" cy="292633"/>
          </a:xfrm>
          <a:prstGeom prst="rect">
            <a:avLst/>
          </a:prstGeom>
        </p:spPr>
      </p:pic>
      <p:pic>
        <p:nvPicPr>
          <p:cNvPr id="781" name="図 7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185" y="2541692"/>
            <a:ext cx="298730" cy="292633"/>
          </a:xfrm>
          <a:prstGeom prst="rect">
            <a:avLst/>
          </a:prstGeom>
        </p:spPr>
      </p:pic>
      <p:pic>
        <p:nvPicPr>
          <p:cNvPr id="782" name="図 7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701" y="2778650"/>
            <a:ext cx="268247" cy="268247"/>
          </a:xfrm>
          <a:prstGeom prst="rect">
            <a:avLst/>
          </a:prstGeom>
        </p:spPr>
      </p:pic>
      <p:pic>
        <p:nvPicPr>
          <p:cNvPr id="783" name="図 7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139" y="2543293"/>
            <a:ext cx="298730" cy="292633"/>
          </a:xfrm>
          <a:prstGeom prst="rect">
            <a:avLst/>
          </a:prstGeom>
        </p:spPr>
      </p:pic>
      <p:pic>
        <p:nvPicPr>
          <p:cNvPr id="785" name="図 7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904" y="3879539"/>
            <a:ext cx="2246666" cy="1083912"/>
          </a:xfrm>
          <a:prstGeom prst="rect">
            <a:avLst/>
          </a:prstGeom>
        </p:spPr>
      </p:pic>
      <p:pic>
        <p:nvPicPr>
          <p:cNvPr id="786" name="図 7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0" y="2957085"/>
            <a:ext cx="445047" cy="938865"/>
          </a:xfrm>
          <a:prstGeom prst="rect">
            <a:avLst/>
          </a:prstGeom>
        </p:spPr>
      </p:pic>
      <p:pic>
        <p:nvPicPr>
          <p:cNvPr id="787" name="図 7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39" y="2635380"/>
            <a:ext cx="445047" cy="938865"/>
          </a:xfrm>
          <a:prstGeom prst="rect">
            <a:avLst/>
          </a:prstGeom>
        </p:spPr>
      </p:pic>
      <p:pic>
        <p:nvPicPr>
          <p:cNvPr id="788" name="図 7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412" y="2588450"/>
            <a:ext cx="445047" cy="938865"/>
          </a:xfrm>
          <a:prstGeom prst="rect">
            <a:avLst/>
          </a:prstGeom>
        </p:spPr>
      </p:pic>
      <p:pic>
        <p:nvPicPr>
          <p:cNvPr id="789" name="図 7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86" y="2866994"/>
            <a:ext cx="445047" cy="938865"/>
          </a:xfrm>
          <a:prstGeom prst="rect">
            <a:avLst/>
          </a:prstGeom>
        </p:spPr>
      </p:pic>
      <p:pic>
        <p:nvPicPr>
          <p:cNvPr id="790" name="図 7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38" y="3207105"/>
            <a:ext cx="445047" cy="938865"/>
          </a:xfrm>
          <a:prstGeom prst="rect">
            <a:avLst/>
          </a:prstGeom>
        </p:spPr>
      </p:pic>
      <p:pic>
        <p:nvPicPr>
          <p:cNvPr id="791" name="図 7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46" y="3149283"/>
            <a:ext cx="445047" cy="938865"/>
          </a:xfrm>
          <a:prstGeom prst="rect">
            <a:avLst/>
          </a:prstGeom>
        </p:spPr>
      </p:pic>
      <p:pic>
        <p:nvPicPr>
          <p:cNvPr id="792" name="図 7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390" y="3219843"/>
            <a:ext cx="445047" cy="938865"/>
          </a:xfrm>
          <a:prstGeom prst="rect">
            <a:avLst/>
          </a:prstGeom>
        </p:spPr>
      </p:pic>
      <p:pic>
        <p:nvPicPr>
          <p:cNvPr id="793" name="図 7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755101"/>
            <a:ext cx="292633" cy="298730"/>
          </a:xfrm>
          <a:prstGeom prst="rect">
            <a:avLst/>
          </a:prstGeom>
        </p:spPr>
      </p:pic>
      <p:pic>
        <p:nvPicPr>
          <p:cNvPr id="794" name="図 7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985448"/>
            <a:ext cx="292633" cy="298730"/>
          </a:xfrm>
          <a:prstGeom prst="rect">
            <a:avLst/>
          </a:prstGeom>
        </p:spPr>
      </p:pic>
      <p:pic>
        <p:nvPicPr>
          <p:cNvPr id="795" name="図 7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202916"/>
            <a:ext cx="292633" cy="298730"/>
          </a:xfrm>
          <a:prstGeom prst="rect">
            <a:avLst/>
          </a:prstGeom>
        </p:spPr>
      </p:pic>
      <p:pic>
        <p:nvPicPr>
          <p:cNvPr id="796" name="図 7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433263"/>
            <a:ext cx="292633" cy="298730"/>
          </a:xfrm>
          <a:prstGeom prst="rect">
            <a:avLst/>
          </a:prstGeom>
        </p:spPr>
      </p:pic>
      <p:pic>
        <p:nvPicPr>
          <p:cNvPr id="797" name="図 7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650731"/>
            <a:ext cx="292633" cy="298730"/>
          </a:xfrm>
          <a:prstGeom prst="rect">
            <a:avLst/>
          </a:prstGeom>
        </p:spPr>
      </p:pic>
      <p:pic>
        <p:nvPicPr>
          <p:cNvPr id="798" name="図 7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868199"/>
            <a:ext cx="292633" cy="298730"/>
          </a:xfrm>
          <a:prstGeom prst="rect">
            <a:avLst/>
          </a:prstGeom>
        </p:spPr>
      </p:pic>
      <p:pic>
        <p:nvPicPr>
          <p:cNvPr id="799" name="図 7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6098826"/>
            <a:ext cx="292633" cy="298730"/>
          </a:xfrm>
          <a:prstGeom prst="rect">
            <a:avLst/>
          </a:prstGeom>
        </p:spPr>
      </p:pic>
      <p:pic>
        <p:nvPicPr>
          <p:cNvPr id="800" name="図 7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6316294"/>
            <a:ext cx="292633" cy="298730"/>
          </a:xfrm>
          <a:prstGeom prst="rect">
            <a:avLst/>
          </a:prstGeom>
        </p:spPr>
      </p:pic>
      <p:pic>
        <p:nvPicPr>
          <p:cNvPr id="801" name="図 800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 rot="16200000">
            <a:off x="10186474" y="4854838"/>
            <a:ext cx="2038483" cy="1967831"/>
          </a:xfrm>
          <a:prstGeom prst="rect">
            <a:avLst/>
          </a:prstGeom>
        </p:spPr>
      </p:pic>
      <p:pic>
        <p:nvPicPr>
          <p:cNvPr id="803" name="図 8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6122039"/>
            <a:ext cx="292633" cy="298730"/>
          </a:xfrm>
          <a:prstGeom prst="rect">
            <a:avLst/>
          </a:prstGeom>
        </p:spPr>
      </p:pic>
      <p:pic>
        <p:nvPicPr>
          <p:cNvPr id="804" name="図 8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6339507"/>
            <a:ext cx="292633" cy="298730"/>
          </a:xfrm>
          <a:prstGeom prst="rect">
            <a:avLst/>
          </a:prstGeom>
        </p:spPr>
      </p:pic>
      <p:pic>
        <p:nvPicPr>
          <p:cNvPr id="805" name="図 8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6556975"/>
            <a:ext cx="292633" cy="298730"/>
          </a:xfrm>
          <a:prstGeom prst="rect">
            <a:avLst/>
          </a:prstGeom>
        </p:spPr>
      </p:pic>
      <p:pic>
        <p:nvPicPr>
          <p:cNvPr id="823" name="図 8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426" y="4589356"/>
            <a:ext cx="268247" cy="268247"/>
          </a:xfrm>
          <a:prstGeom prst="rect">
            <a:avLst/>
          </a:prstGeom>
        </p:spPr>
      </p:pic>
      <p:pic>
        <p:nvPicPr>
          <p:cNvPr id="824" name="図 8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57" y="4353999"/>
            <a:ext cx="298730" cy="292633"/>
          </a:xfrm>
          <a:prstGeom prst="rect">
            <a:avLst/>
          </a:prstGeom>
        </p:spPr>
      </p:pic>
      <p:pic>
        <p:nvPicPr>
          <p:cNvPr id="830" name="図 8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90" y="4588184"/>
            <a:ext cx="268247" cy="268247"/>
          </a:xfrm>
          <a:prstGeom prst="rect">
            <a:avLst/>
          </a:prstGeom>
        </p:spPr>
      </p:pic>
      <p:pic>
        <p:nvPicPr>
          <p:cNvPr id="831" name="図 8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21" y="4352827"/>
            <a:ext cx="298730" cy="292633"/>
          </a:xfrm>
          <a:prstGeom prst="rect">
            <a:avLst/>
          </a:prstGeom>
        </p:spPr>
      </p:pic>
      <p:pic>
        <p:nvPicPr>
          <p:cNvPr id="835" name="図 8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6546391"/>
            <a:ext cx="292633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40</cp:revision>
  <dcterms:created xsi:type="dcterms:W3CDTF">2025-03-11T01:56:11Z</dcterms:created>
  <dcterms:modified xsi:type="dcterms:W3CDTF">2025-07-15T04:55:04Z</dcterms:modified>
</cp:coreProperties>
</file>