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2025/6/18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18" name="図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319" name="図 318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344" name="図 34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90433"/>
            <a:ext cx="268247" cy="268247"/>
          </a:xfrm>
          <a:prstGeom prst="rect">
            <a:avLst/>
          </a:prstGeom>
        </p:spPr>
      </p:pic>
      <p:pic>
        <p:nvPicPr>
          <p:cNvPr id="345" name="図 34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90433"/>
            <a:ext cx="268247" cy="268247"/>
          </a:xfrm>
          <a:prstGeom prst="rect">
            <a:avLst/>
          </a:prstGeom>
        </p:spPr>
      </p:pic>
      <p:pic>
        <p:nvPicPr>
          <p:cNvPr id="346" name="図 3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90433"/>
            <a:ext cx="268247" cy="268247"/>
          </a:xfrm>
          <a:prstGeom prst="rect">
            <a:avLst/>
          </a:prstGeom>
        </p:spPr>
      </p:pic>
      <p:pic>
        <p:nvPicPr>
          <p:cNvPr id="347" name="図 3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55076"/>
            <a:ext cx="298730" cy="292633"/>
          </a:xfrm>
          <a:prstGeom prst="rect">
            <a:avLst/>
          </a:prstGeom>
        </p:spPr>
      </p:pic>
      <p:pic>
        <p:nvPicPr>
          <p:cNvPr id="348" name="図 3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55076"/>
            <a:ext cx="298730" cy="292633"/>
          </a:xfrm>
          <a:prstGeom prst="rect">
            <a:avLst/>
          </a:prstGeom>
        </p:spPr>
      </p:pic>
      <p:pic>
        <p:nvPicPr>
          <p:cNvPr id="349" name="図 3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55076"/>
            <a:ext cx="298730" cy="292633"/>
          </a:xfrm>
          <a:prstGeom prst="rect">
            <a:avLst/>
          </a:prstGeom>
        </p:spPr>
      </p:pic>
      <p:pic>
        <p:nvPicPr>
          <p:cNvPr id="350" name="図 3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92034"/>
            <a:ext cx="268247" cy="268247"/>
          </a:xfrm>
          <a:prstGeom prst="rect">
            <a:avLst/>
          </a:prstGeom>
        </p:spPr>
      </p:pic>
      <p:pic>
        <p:nvPicPr>
          <p:cNvPr id="351" name="図 35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92034"/>
            <a:ext cx="268247" cy="268247"/>
          </a:xfrm>
          <a:prstGeom prst="rect">
            <a:avLst/>
          </a:prstGeom>
        </p:spPr>
      </p:pic>
      <p:pic>
        <p:nvPicPr>
          <p:cNvPr id="352" name="図 35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92034"/>
            <a:ext cx="268247" cy="268247"/>
          </a:xfrm>
          <a:prstGeom prst="rect">
            <a:avLst/>
          </a:prstGeom>
        </p:spPr>
      </p:pic>
      <p:pic>
        <p:nvPicPr>
          <p:cNvPr id="353" name="図 3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56677"/>
            <a:ext cx="298730" cy="292633"/>
          </a:xfrm>
          <a:prstGeom prst="rect">
            <a:avLst/>
          </a:prstGeom>
        </p:spPr>
      </p:pic>
      <p:pic>
        <p:nvPicPr>
          <p:cNvPr id="354" name="図 3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56677"/>
            <a:ext cx="298730" cy="292633"/>
          </a:xfrm>
          <a:prstGeom prst="rect">
            <a:avLst/>
          </a:prstGeom>
        </p:spPr>
      </p:pic>
      <p:pic>
        <p:nvPicPr>
          <p:cNvPr id="355" name="図 3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56677"/>
            <a:ext cx="298730" cy="292633"/>
          </a:xfrm>
          <a:prstGeom prst="rect">
            <a:avLst/>
          </a:prstGeom>
        </p:spPr>
      </p:pic>
      <p:pic>
        <p:nvPicPr>
          <p:cNvPr id="341" name="図 3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329074"/>
            <a:ext cx="292633" cy="298730"/>
          </a:xfrm>
          <a:prstGeom prst="rect">
            <a:avLst/>
          </a:prstGeom>
        </p:spPr>
      </p:pic>
      <p:pic>
        <p:nvPicPr>
          <p:cNvPr id="342" name="図 3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546542"/>
            <a:ext cx="292633" cy="298730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309" name="図 30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310" name="図 30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311" name="図 3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312" name="図 3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313" name="図 3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314" name="図 3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315" name="図 3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316" name="図 3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288" name="図 2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777049"/>
            <a:ext cx="268247" cy="268247"/>
          </a:xfrm>
          <a:prstGeom prst="rect">
            <a:avLst/>
          </a:prstGeom>
        </p:spPr>
      </p:pic>
      <p:pic>
        <p:nvPicPr>
          <p:cNvPr id="289" name="図 28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777049"/>
            <a:ext cx="268247" cy="268247"/>
          </a:xfrm>
          <a:prstGeom prst="rect">
            <a:avLst/>
          </a:prstGeom>
        </p:spPr>
      </p:pic>
      <p:pic>
        <p:nvPicPr>
          <p:cNvPr id="290" name="図 28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777049"/>
            <a:ext cx="268247" cy="268247"/>
          </a:xfrm>
          <a:prstGeom prst="rect">
            <a:avLst/>
          </a:prstGeom>
        </p:spPr>
      </p:pic>
      <p:pic>
        <p:nvPicPr>
          <p:cNvPr id="291" name="図 2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541692"/>
            <a:ext cx="298730" cy="292633"/>
          </a:xfrm>
          <a:prstGeom prst="rect">
            <a:avLst/>
          </a:prstGeom>
        </p:spPr>
      </p:pic>
      <p:pic>
        <p:nvPicPr>
          <p:cNvPr id="292" name="図 29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541692"/>
            <a:ext cx="298730" cy="292633"/>
          </a:xfrm>
          <a:prstGeom prst="rect">
            <a:avLst/>
          </a:prstGeom>
        </p:spPr>
      </p:pic>
      <p:pic>
        <p:nvPicPr>
          <p:cNvPr id="293" name="図 29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541692"/>
            <a:ext cx="298730" cy="292633"/>
          </a:xfrm>
          <a:prstGeom prst="rect">
            <a:avLst/>
          </a:prstGeom>
        </p:spPr>
      </p:pic>
      <p:pic>
        <p:nvPicPr>
          <p:cNvPr id="284" name="図 2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513525"/>
            <a:ext cx="292633" cy="298730"/>
          </a:xfrm>
          <a:prstGeom prst="rect">
            <a:avLst/>
          </a:prstGeom>
        </p:spPr>
      </p:pic>
      <p:pic>
        <p:nvPicPr>
          <p:cNvPr id="285" name="図 2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730993"/>
            <a:ext cx="292633" cy="298730"/>
          </a:xfrm>
          <a:prstGeom prst="rect">
            <a:avLst/>
          </a:prstGeom>
        </p:spPr>
      </p:pic>
      <p:pic>
        <p:nvPicPr>
          <p:cNvPr id="286" name="図 2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806792"/>
            <a:ext cx="292633" cy="298730"/>
          </a:xfrm>
          <a:prstGeom prst="rect">
            <a:avLst/>
          </a:prstGeom>
        </p:spPr>
      </p:pic>
      <p:pic>
        <p:nvPicPr>
          <p:cNvPr id="287" name="図 2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3024260"/>
            <a:ext cx="292633" cy="298730"/>
          </a:xfrm>
          <a:prstGeom prst="rect">
            <a:avLst/>
          </a:prstGeom>
        </p:spPr>
      </p:pic>
      <p:pic>
        <p:nvPicPr>
          <p:cNvPr id="281" name="図 2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35" y="5246278"/>
            <a:ext cx="268247" cy="268247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218" name="図 2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18" y="3512813"/>
            <a:ext cx="268247" cy="268247"/>
          </a:xfrm>
          <a:prstGeom prst="rect">
            <a:avLst/>
          </a:prstGeom>
        </p:spPr>
      </p:pic>
      <p:pic>
        <p:nvPicPr>
          <p:cNvPr id="219" name="図 2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220" name="図 2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221" name="図 2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222" name="図 2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223" name="図 2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224" name="図 2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267" name="図 26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268" name="図 2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269" name="図 2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270" name="図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271" name="図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272" name="図 2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273" name="図 2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274" name="図 27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275" name="図 27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478" y="3512813"/>
            <a:ext cx="268247" cy="268247"/>
          </a:xfrm>
          <a:prstGeom prst="rect">
            <a:avLst/>
          </a:prstGeom>
        </p:spPr>
      </p:pic>
      <p:pic>
        <p:nvPicPr>
          <p:cNvPr id="276" name="図 2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75" y="3512813"/>
            <a:ext cx="268247" cy="268247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176" name="図 1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177" name="図 1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178" name="図 17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179" name="図 17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180" name="図 17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181" name="図 18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182" name="図 18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183" name="図 18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184" name="図 18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185" name="図 18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186" name="図 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187" name="図 18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188" name="図 18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195" name="図 1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28" y="3921957"/>
            <a:ext cx="268247" cy="268247"/>
          </a:xfrm>
          <a:prstGeom prst="rect">
            <a:avLst/>
          </a:prstGeom>
        </p:spPr>
      </p:pic>
      <p:pic>
        <p:nvPicPr>
          <p:cNvPr id="190" name="図 18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219843"/>
            <a:ext cx="292633" cy="298730"/>
          </a:xfrm>
          <a:prstGeom prst="rect">
            <a:avLst/>
          </a:prstGeom>
        </p:spPr>
      </p:pic>
      <p:pic>
        <p:nvPicPr>
          <p:cNvPr id="191" name="図 1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441871"/>
            <a:ext cx="292633" cy="298730"/>
          </a:xfrm>
          <a:prstGeom prst="rect">
            <a:avLst/>
          </a:prstGeom>
        </p:spPr>
      </p:pic>
      <p:pic>
        <p:nvPicPr>
          <p:cNvPr id="192" name="図 1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663898"/>
            <a:ext cx="292633" cy="298730"/>
          </a:xfrm>
          <a:prstGeom prst="rect">
            <a:avLst/>
          </a:prstGeom>
        </p:spPr>
      </p:pic>
      <p:pic>
        <p:nvPicPr>
          <p:cNvPr id="175" name="図 17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6810" y="3740601"/>
            <a:ext cx="780356" cy="1146147"/>
          </a:xfrm>
          <a:prstGeom prst="rect">
            <a:avLst/>
          </a:prstGeom>
        </p:spPr>
      </p:pic>
      <p:pic>
        <p:nvPicPr>
          <p:cNvPr id="203" name="図 2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4613205"/>
            <a:ext cx="292633" cy="298730"/>
          </a:xfrm>
          <a:prstGeom prst="rect">
            <a:avLst/>
          </a:prstGeom>
        </p:spPr>
      </p:pic>
      <p:pic>
        <p:nvPicPr>
          <p:cNvPr id="204" name="図 2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4830673"/>
            <a:ext cx="292633" cy="298730"/>
          </a:xfrm>
          <a:prstGeom prst="rect">
            <a:avLst/>
          </a:prstGeom>
        </p:spPr>
      </p:pic>
      <p:pic>
        <p:nvPicPr>
          <p:cNvPr id="205" name="図 2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048141"/>
            <a:ext cx="292633" cy="298730"/>
          </a:xfrm>
          <a:prstGeom prst="rect">
            <a:avLst/>
          </a:prstGeom>
        </p:spPr>
      </p:pic>
      <p:pic>
        <p:nvPicPr>
          <p:cNvPr id="206" name="図 20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265609"/>
            <a:ext cx="292633" cy="298730"/>
          </a:xfrm>
          <a:prstGeom prst="rect">
            <a:avLst/>
          </a:prstGeom>
        </p:spPr>
      </p:pic>
      <p:pic>
        <p:nvPicPr>
          <p:cNvPr id="207" name="図 20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483077"/>
            <a:ext cx="292633" cy="298730"/>
          </a:xfrm>
          <a:prstGeom prst="rect">
            <a:avLst/>
          </a:prstGeom>
        </p:spPr>
      </p:pic>
      <p:pic>
        <p:nvPicPr>
          <p:cNvPr id="208" name="図 20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700545"/>
            <a:ext cx="292633" cy="298730"/>
          </a:xfrm>
          <a:prstGeom prst="rect">
            <a:avLst/>
          </a:prstGeom>
        </p:spPr>
      </p:pic>
      <p:pic>
        <p:nvPicPr>
          <p:cNvPr id="209" name="図 20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918013"/>
            <a:ext cx="292633" cy="298730"/>
          </a:xfrm>
          <a:prstGeom prst="rect">
            <a:avLst/>
          </a:prstGeom>
        </p:spPr>
      </p:pic>
      <p:pic>
        <p:nvPicPr>
          <p:cNvPr id="210" name="図 2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135481"/>
            <a:ext cx="292633" cy="298730"/>
          </a:xfrm>
          <a:prstGeom prst="rect">
            <a:avLst/>
          </a:prstGeom>
        </p:spPr>
      </p:pic>
      <p:pic>
        <p:nvPicPr>
          <p:cNvPr id="211" name="図 2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352949"/>
            <a:ext cx="292633" cy="298730"/>
          </a:xfrm>
          <a:prstGeom prst="rect">
            <a:avLst/>
          </a:prstGeom>
        </p:spPr>
      </p:pic>
      <p:pic>
        <p:nvPicPr>
          <p:cNvPr id="212" name="図 2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570417"/>
            <a:ext cx="292633" cy="29873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78" y="3280037"/>
            <a:ext cx="298730" cy="292633"/>
          </a:xfrm>
          <a:prstGeom prst="rect">
            <a:avLst/>
          </a:prstGeom>
        </p:spPr>
      </p:pic>
      <p:pic>
        <p:nvPicPr>
          <p:cNvPr id="213" name="図 2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214" name="図 2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215" name="図 2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216" name="図 2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217" name="図 2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225" name="図 2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226" name="図 2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227" name="図 2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228" name="図 2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229" name="図 2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230" name="図 2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246" name="図 2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247" name="図 2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248" name="図 2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39" y="3277456"/>
            <a:ext cx="298730" cy="292633"/>
          </a:xfrm>
          <a:prstGeom prst="rect">
            <a:avLst/>
          </a:prstGeom>
        </p:spPr>
      </p:pic>
      <p:pic>
        <p:nvPicPr>
          <p:cNvPr id="249" name="図 2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494" y="3277456"/>
            <a:ext cx="298730" cy="292633"/>
          </a:xfrm>
          <a:prstGeom prst="rect">
            <a:avLst/>
          </a:prstGeom>
        </p:spPr>
      </p:pic>
      <p:pic>
        <p:nvPicPr>
          <p:cNvPr id="257" name="図 2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227135"/>
            <a:ext cx="292633" cy="298730"/>
          </a:xfrm>
          <a:prstGeom prst="rect">
            <a:avLst/>
          </a:prstGeom>
        </p:spPr>
      </p:pic>
      <p:pic>
        <p:nvPicPr>
          <p:cNvPr id="258" name="図 25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444603"/>
            <a:ext cx="292633" cy="298730"/>
          </a:xfrm>
          <a:prstGeom prst="rect">
            <a:avLst/>
          </a:prstGeom>
        </p:spPr>
      </p:pic>
      <p:pic>
        <p:nvPicPr>
          <p:cNvPr id="259" name="図 25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662071"/>
            <a:ext cx="292633" cy="298730"/>
          </a:xfrm>
          <a:prstGeom prst="rect">
            <a:avLst/>
          </a:prstGeom>
        </p:spPr>
      </p:pic>
      <p:pic>
        <p:nvPicPr>
          <p:cNvPr id="260" name="図 2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879539"/>
            <a:ext cx="292633" cy="298730"/>
          </a:xfrm>
          <a:prstGeom prst="rect">
            <a:avLst/>
          </a:prstGeom>
        </p:spPr>
      </p:pic>
      <p:pic>
        <p:nvPicPr>
          <p:cNvPr id="261" name="図 2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097007"/>
            <a:ext cx="292633" cy="298730"/>
          </a:xfrm>
          <a:prstGeom prst="rect">
            <a:avLst/>
          </a:prstGeom>
        </p:spPr>
      </p:pic>
      <p:pic>
        <p:nvPicPr>
          <p:cNvPr id="262" name="図 2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314475"/>
            <a:ext cx="292633" cy="298730"/>
          </a:xfrm>
          <a:prstGeom prst="rect">
            <a:avLst/>
          </a:prstGeom>
        </p:spPr>
      </p:pic>
      <p:pic>
        <p:nvPicPr>
          <p:cNvPr id="263" name="図 2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531943"/>
            <a:ext cx="292633" cy="298730"/>
          </a:xfrm>
          <a:prstGeom prst="rect">
            <a:avLst/>
          </a:prstGeom>
        </p:spPr>
      </p:pic>
      <p:pic>
        <p:nvPicPr>
          <p:cNvPr id="264" name="図 2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749411"/>
            <a:ext cx="292633" cy="298730"/>
          </a:xfrm>
          <a:prstGeom prst="rect">
            <a:avLst/>
          </a:prstGeom>
        </p:spPr>
      </p:pic>
      <p:pic>
        <p:nvPicPr>
          <p:cNvPr id="277" name="図 27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978187"/>
            <a:ext cx="292633" cy="298730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8735" y="5079589"/>
            <a:ext cx="780356" cy="1146147"/>
          </a:xfrm>
          <a:prstGeom prst="rect">
            <a:avLst/>
          </a:prstGeom>
        </p:spPr>
      </p:pic>
      <p:pic>
        <p:nvPicPr>
          <p:cNvPr id="294" name="図 29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778650"/>
            <a:ext cx="268247" cy="268247"/>
          </a:xfrm>
          <a:prstGeom prst="rect">
            <a:avLst/>
          </a:prstGeom>
        </p:spPr>
      </p:pic>
      <p:pic>
        <p:nvPicPr>
          <p:cNvPr id="295" name="図 29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778650"/>
            <a:ext cx="268247" cy="268247"/>
          </a:xfrm>
          <a:prstGeom prst="rect">
            <a:avLst/>
          </a:prstGeom>
        </p:spPr>
      </p:pic>
      <p:pic>
        <p:nvPicPr>
          <p:cNvPr id="296" name="図 2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778650"/>
            <a:ext cx="268247" cy="268247"/>
          </a:xfrm>
          <a:prstGeom prst="rect">
            <a:avLst/>
          </a:prstGeom>
        </p:spPr>
      </p:pic>
      <p:pic>
        <p:nvPicPr>
          <p:cNvPr id="297" name="図 29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543293"/>
            <a:ext cx="298730" cy="292633"/>
          </a:xfrm>
          <a:prstGeom prst="rect">
            <a:avLst/>
          </a:prstGeom>
        </p:spPr>
      </p:pic>
      <p:pic>
        <p:nvPicPr>
          <p:cNvPr id="298" name="図 29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543293"/>
            <a:ext cx="298730" cy="292633"/>
          </a:xfrm>
          <a:prstGeom prst="rect">
            <a:avLst/>
          </a:prstGeom>
        </p:spPr>
      </p:pic>
      <p:pic>
        <p:nvPicPr>
          <p:cNvPr id="299" name="図 29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543293"/>
            <a:ext cx="298730" cy="292633"/>
          </a:xfrm>
          <a:prstGeom prst="rect">
            <a:avLst/>
          </a:prstGeom>
        </p:spPr>
      </p:pic>
      <p:pic>
        <p:nvPicPr>
          <p:cNvPr id="300" name="図 2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43" y="2777049"/>
            <a:ext cx="268247" cy="268247"/>
          </a:xfrm>
          <a:prstGeom prst="rect">
            <a:avLst/>
          </a:prstGeom>
        </p:spPr>
      </p:pic>
      <p:pic>
        <p:nvPicPr>
          <p:cNvPr id="301" name="図 3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21" y="2777049"/>
            <a:ext cx="268247" cy="268247"/>
          </a:xfrm>
          <a:prstGeom prst="rect">
            <a:avLst/>
          </a:prstGeom>
        </p:spPr>
      </p:pic>
      <p:pic>
        <p:nvPicPr>
          <p:cNvPr id="302" name="図 3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20" y="2777049"/>
            <a:ext cx="268247" cy="268247"/>
          </a:xfrm>
          <a:prstGeom prst="rect">
            <a:avLst/>
          </a:prstGeom>
        </p:spPr>
      </p:pic>
      <p:pic>
        <p:nvPicPr>
          <p:cNvPr id="303" name="図 3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52" y="2541692"/>
            <a:ext cx="298730" cy="292633"/>
          </a:xfrm>
          <a:prstGeom prst="rect">
            <a:avLst/>
          </a:prstGeom>
        </p:spPr>
      </p:pic>
      <p:pic>
        <p:nvPicPr>
          <p:cNvPr id="304" name="図 30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108" y="2541692"/>
            <a:ext cx="298730" cy="292633"/>
          </a:xfrm>
          <a:prstGeom prst="rect">
            <a:avLst/>
          </a:prstGeom>
        </p:spPr>
      </p:pic>
      <p:pic>
        <p:nvPicPr>
          <p:cNvPr id="305" name="図 30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2541692"/>
            <a:ext cx="298730" cy="292633"/>
          </a:xfrm>
          <a:prstGeom prst="rect">
            <a:avLst/>
          </a:prstGeom>
        </p:spPr>
      </p:pic>
      <p:pic>
        <p:nvPicPr>
          <p:cNvPr id="306" name="図 3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701" y="2778650"/>
            <a:ext cx="268247" cy="268247"/>
          </a:xfrm>
          <a:prstGeom prst="rect">
            <a:avLst/>
          </a:prstGeom>
        </p:spPr>
      </p:pic>
      <p:pic>
        <p:nvPicPr>
          <p:cNvPr id="307" name="図 3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39" y="2543293"/>
            <a:ext cx="298730" cy="292633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060157" y="2122216"/>
            <a:ext cx="1121761" cy="969348"/>
          </a:xfrm>
          <a:prstGeom prst="rect">
            <a:avLst/>
          </a:prstGeom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320" name="図 3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321" name="図 3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323" name="図 32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324" name="図 3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325" name="図 3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327" name="図 3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328" name="図 3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332" name="図 3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755101"/>
            <a:ext cx="292633" cy="298730"/>
          </a:xfrm>
          <a:prstGeom prst="rect">
            <a:avLst/>
          </a:prstGeom>
        </p:spPr>
      </p:pic>
      <p:pic>
        <p:nvPicPr>
          <p:cNvPr id="333" name="図 3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985448"/>
            <a:ext cx="292633" cy="298730"/>
          </a:xfrm>
          <a:prstGeom prst="rect">
            <a:avLst/>
          </a:prstGeom>
        </p:spPr>
      </p:pic>
      <p:pic>
        <p:nvPicPr>
          <p:cNvPr id="334" name="図 3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202916"/>
            <a:ext cx="292633" cy="298730"/>
          </a:xfrm>
          <a:prstGeom prst="rect">
            <a:avLst/>
          </a:prstGeom>
        </p:spPr>
      </p:pic>
      <p:pic>
        <p:nvPicPr>
          <p:cNvPr id="335" name="図 3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433263"/>
            <a:ext cx="292633" cy="298730"/>
          </a:xfrm>
          <a:prstGeom prst="rect">
            <a:avLst/>
          </a:prstGeom>
        </p:spPr>
      </p:pic>
      <p:pic>
        <p:nvPicPr>
          <p:cNvPr id="336" name="図 3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650731"/>
            <a:ext cx="292633" cy="298730"/>
          </a:xfrm>
          <a:prstGeom prst="rect">
            <a:avLst/>
          </a:prstGeom>
        </p:spPr>
      </p:pic>
      <p:pic>
        <p:nvPicPr>
          <p:cNvPr id="337" name="図 3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868199"/>
            <a:ext cx="292633" cy="298730"/>
          </a:xfrm>
          <a:prstGeom prst="rect">
            <a:avLst/>
          </a:prstGeom>
        </p:spPr>
      </p:pic>
      <p:pic>
        <p:nvPicPr>
          <p:cNvPr id="338" name="図 3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098826"/>
            <a:ext cx="292633" cy="298730"/>
          </a:xfrm>
          <a:prstGeom prst="rect">
            <a:avLst/>
          </a:prstGeom>
        </p:spPr>
      </p:pic>
      <p:pic>
        <p:nvPicPr>
          <p:cNvPr id="339" name="図 3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316294"/>
            <a:ext cx="292633" cy="298730"/>
          </a:xfrm>
          <a:prstGeom prst="rect">
            <a:avLst/>
          </a:prstGeom>
        </p:spPr>
      </p:pic>
      <p:pic>
        <p:nvPicPr>
          <p:cNvPr id="365" name="図 364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86474" y="4854838"/>
            <a:ext cx="2038483" cy="1967831"/>
          </a:xfrm>
          <a:prstGeom prst="rect">
            <a:avLst/>
          </a:prstGeom>
        </p:spPr>
      </p:pic>
      <p:pic>
        <p:nvPicPr>
          <p:cNvPr id="391" name="図 39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5904571"/>
            <a:ext cx="292633" cy="298730"/>
          </a:xfrm>
          <a:prstGeom prst="rect">
            <a:avLst/>
          </a:prstGeom>
        </p:spPr>
      </p:pic>
      <p:pic>
        <p:nvPicPr>
          <p:cNvPr id="392" name="図 3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122039"/>
            <a:ext cx="292633" cy="298730"/>
          </a:xfrm>
          <a:prstGeom prst="rect">
            <a:avLst/>
          </a:prstGeom>
        </p:spPr>
      </p:pic>
      <p:pic>
        <p:nvPicPr>
          <p:cNvPr id="393" name="図 3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339507"/>
            <a:ext cx="292633" cy="298730"/>
          </a:xfrm>
          <a:prstGeom prst="rect">
            <a:avLst/>
          </a:prstGeom>
        </p:spPr>
      </p:pic>
      <p:pic>
        <p:nvPicPr>
          <p:cNvPr id="394" name="図 3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556975"/>
            <a:ext cx="292633" cy="298730"/>
          </a:xfrm>
          <a:prstGeom prst="rect">
            <a:avLst/>
          </a:prstGeom>
        </p:spPr>
      </p:pic>
      <p:pic>
        <p:nvPicPr>
          <p:cNvPr id="13" name="図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45805" y="4310436"/>
            <a:ext cx="384081" cy="384081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27380" y="1445747"/>
            <a:ext cx="384081" cy="384081"/>
          </a:xfrm>
          <a:prstGeom prst="rect">
            <a:avLst/>
          </a:prstGeom>
        </p:spPr>
      </p:pic>
      <p:pic>
        <p:nvPicPr>
          <p:cNvPr id="15" name="図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0374" y="4305769"/>
            <a:ext cx="377985" cy="377985"/>
          </a:xfrm>
          <a:prstGeom prst="rect">
            <a:avLst/>
          </a:prstGeom>
        </p:spPr>
      </p:pic>
      <p:pic>
        <p:nvPicPr>
          <p:cNvPr id="371" name="図 37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436215" y="718353"/>
            <a:ext cx="384081" cy="384081"/>
          </a:xfrm>
          <a:prstGeom prst="rect">
            <a:avLst/>
          </a:prstGeom>
        </p:spPr>
      </p:pic>
      <p:pic>
        <p:nvPicPr>
          <p:cNvPr id="374" name="図 37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51084" y="4330541"/>
            <a:ext cx="384081" cy="384081"/>
          </a:xfrm>
          <a:prstGeom prst="rect">
            <a:avLst/>
          </a:prstGeom>
        </p:spPr>
      </p:pic>
      <p:pic>
        <p:nvPicPr>
          <p:cNvPr id="379" name="図 37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893498" y="1443881"/>
            <a:ext cx="384081" cy="384081"/>
          </a:xfrm>
          <a:prstGeom prst="rect">
            <a:avLst/>
          </a:prstGeom>
        </p:spPr>
      </p:pic>
      <p:pic>
        <p:nvPicPr>
          <p:cNvPr id="380" name="図 37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902333" y="716487"/>
            <a:ext cx="384081" cy="384081"/>
          </a:xfrm>
          <a:prstGeom prst="rect">
            <a:avLst/>
          </a:prstGeom>
        </p:spPr>
      </p:pic>
      <p:pic>
        <p:nvPicPr>
          <p:cNvPr id="383" name="図 38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05402" y="1442725"/>
            <a:ext cx="384081" cy="384081"/>
          </a:xfrm>
          <a:prstGeom prst="rect">
            <a:avLst/>
          </a:prstGeom>
        </p:spPr>
      </p:pic>
      <p:pic>
        <p:nvPicPr>
          <p:cNvPr id="384" name="図 38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314237" y="715331"/>
            <a:ext cx="384081" cy="384081"/>
          </a:xfrm>
          <a:prstGeom prst="rect">
            <a:avLst/>
          </a:prstGeom>
        </p:spPr>
      </p:pic>
      <p:pic>
        <p:nvPicPr>
          <p:cNvPr id="387" name="図 38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5197" y="5763017"/>
            <a:ext cx="384081" cy="384081"/>
          </a:xfrm>
          <a:prstGeom prst="rect">
            <a:avLst/>
          </a:prstGeom>
        </p:spPr>
      </p:pic>
      <p:pic>
        <p:nvPicPr>
          <p:cNvPr id="388" name="図 38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508" y="5759753"/>
            <a:ext cx="384081" cy="384081"/>
          </a:xfrm>
          <a:prstGeom prst="rect">
            <a:avLst/>
          </a:prstGeom>
        </p:spPr>
      </p:pic>
      <p:pic>
        <p:nvPicPr>
          <p:cNvPr id="389" name="図 3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85111" y="4303854"/>
            <a:ext cx="384081" cy="384081"/>
          </a:xfrm>
          <a:prstGeom prst="rect">
            <a:avLst/>
          </a:prstGeom>
        </p:spPr>
      </p:pic>
      <p:pic>
        <p:nvPicPr>
          <p:cNvPr id="390" name="図 38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8898" y="5756435"/>
            <a:ext cx="384081" cy="384081"/>
          </a:xfrm>
          <a:prstGeom prst="rect">
            <a:avLst/>
          </a:prstGeom>
        </p:spPr>
      </p:pic>
      <p:pic>
        <p:nvPicPr>
          <p:cNvPr id="396" name="図 39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4782" y="4326658"/>
            <a:ext cx="384081" cy="384081"/>
          </a:xfrm>
          <a:prstGeom prst="rect">
            <a:avLst/>
          </a:prstGeom>
        </p:spPr>
      </p:pic>
      <p:pic>
        <p:nvPicPr>
          <p:cNvPr id="397" name="図 39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61448" y="5753481"/>
            <a:ext cx="384081" cy="384081"/>
          </a:xfrm>
          <a:prstGeom prst="rect">
            <a:avLst/>
          </a:prstGeom>
        </p:spPr>
      </p:pic>
      <p:pic>
        <p:nvPicPr>
          <p:cNvPr id="398" name="図 39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77909" y="3587790"/>
            <a:ext cx="384081" cy="384081"/>
          </a:xfrm>
          <a:prstGeom prst="rect">
            <a:avLst/>
          </a:prstGeom>
        </p:spPr>
      </p:pic>
      <p:pic>
        <p:nvPicPr>
          <p:cNvPr id="399" name="図 39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15299" y="3597353"/>
            <a:ext cx="384081" cy="384081"/>
          </a:xfrm>
          <a:prstGeom prst="rect">
            <a:avLst/>
          </a:prstGeom>
        </p:spPr>
      </p:pic>
      <p:pic>
        <p:nvPicPr>
          <p:cNvPr id="400" name="図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89356"/>
            <a:ext cx="268247" cy="268247"/>
          </a:xfrm>
          <a:prstGeom prst="rect">
            <a:avLst/>
          </a:prstGeom>
        </p:spPr>
      </p:pic>
      <p:pic>
        <p:nvPicPr>
          <p:cNvPr id="401" name="図 4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53999"/>
            <a:ext cx="298730" cy="292633"/>
          </a:xfrm>
          <a:prstGeom prst="rect">
            <a:avLst/>
          </a:prstGeom>
        </p:spPr>
      </p:pic>
      <p:pic>
        <p:nvPicPr>
          <p:cNvPr id="403" name="図 40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303261" y="4319137"/>
            <a:ext cx="377985" cy="377985"/>
          </a:xfrm>
          <a:prstGeom prst="rect">
            <a:avLst/>
          </a:prstGeom>
        </p:spPr>
      </p:pic>
      <p:pic>
        <p:nvPicPr>
          <p:cNvPr id="404" name="図 40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53924" y="5755937"/>
            <a:ext cx="377985" cy="377985"/>
          </a:xfrm>
          <a:prstGeom prst="rect">
            <a:avLst/>
          </a:prstGeom>
        </p:spPr>
      </p:pic>
      <p:pic>
        <p:nvPicPr>
          <p:cNvPr id="405" name="図 40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75322" y="4323564"/>
            <a:ext cx="377985" cy="377985"/>
          </a:xfrm>
          <a:prstGeom prst="rect">
            <a:avLst/>
          </a:prstGeom>
        </p:spPr>
      </p:pic>
      <p:pic>
        <p:nvPicPr>
          <p:cNvPr id="406" name="図 40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96764" y="2500616"/>
            <a:ext cx="377985" cy="377985"/>
          </a:xfrm>
          <a:prstGeom prst="rect">
            <a:avLst/>
          </a:prstGeom>
        </p:spPr>
      </p:pic>
      <p:pic>
        <p:nvPicPr>
          <p:cNvPr id="407" name="図 40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437555" y="2513408"/>
            <a:ext cx="377985" cy="377985"/>
          </a:xfrm>
          <a:prstGeom prst="rect">
            <a:avLst/>
          </a:prstGeom>
        </p:spPr>
      </p:pic>
      <p:pic>
        <p:nvPicPr>
          <p:cNvPr id="409" name="図 4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88184"/>
            <a:ext cx="268247" cy="268247"/>
          </a:xfrm>
          <a:prstGeom prst="rect">
            <a:avLst/>
          </a:prstGeom>
        </p:spPr>
      </p:pic>
      <p:pic>
        <p:nvPicPr>
          <p:cNvPr id="410" name="図 40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52827"/>
            <a:ext cx="298730" cy="292633"/>
          </a:xfrm>
          <a:prstGeom prst="rect">
            <a:avLst/>
          </a:prstGeom>
        </p:spPr>
      </p:pic>
      <p:pic>
        <p:nvPicPr>
          <p:cNvPr id="411" name="図 4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8238" y="3214461"/>
            <a:ext cx="377985" cy="377985"/>
          </a:xfrm>
          <a:prstGeom prst="rect">
            <a:avLst/>
          </a:prstGeom>
        </p:spPr>
      </p:pic>
      <p:pic>
        <p:nvPicPr>
          <p:cNvPr id="412" name="図 4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51627" y="3200799"/>
            <a:ext cx="377985" cy="377985"/>
          </a:xfrm>
          <a:prstGeom prst="rect">
            <a:avLst/>
          </a:prstGeom>
        </p:spPr>
      </p:pic>
      <p:pic>
        <p:nvPicPr>
          <p:cNvPr id="413" name="図 4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60086" y="3225782"/>
            <a:ext cx="377985" cy="377985"/>
          </a:xfrm>
          <a:prstGeom prst="rect">
            <a:avLst/>
          </a:prstGeom>
        </p:spPr>
      </p:pic>
      <p:pic>
        <p:nvPicPr>
          <p:cNvPr id="414" name="図 4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546391"/>
            <a:ext cx="292633" cy="298730"/>
          </a:xfrm>
          <a:prstGeom prst="rect">
            <a:avLst/>
          </a:prstGeom>
        </p:spPr>
      </p:pic>
      <p:pic>
        <p:nvPicPr>
          <p:cNvPr id="189" name="図 18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95363" y="10488"/>
            <a:ext cx="1592151" cy="1667869"/>
          </a:xfrm>
          <a:prstGeom prst="rect">
            <a:avLst/>
          </a:prstGeom>
        </p:spPr>
      </p:pic>
      <p:pic>
        <p:nvPicPr>
          <p:cNvPr id="232" name="図 23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125481" y="5770587"/>
            <a:ext cx="377985" cy="377985"/>
          </a:xfrm>
          <a:prstGeom prst="rect">
            <a:avLst/>
          </a:prstGeom>
        </p:spPr>
      </p:pic>
      <p:grpSp>
        <p:nvGrpSpPr>
          <p:cNvPr id="11" name="グループ化 10"/>
          <p:cNvGrpSpPr/>
          <p:nvPr/>
        </p:nvGrpSpPr>
        <p:grpSpPr>
          <a:xfrm>
            <a:off x="12420355" y="759639"/>
            <a:ext cx="720000" cy="1438739"/>
            <a:chOff x="10403874" y="1990906"/>
            <a:chExt cx="720000" cy="1438739"/>
          </a:xfrm>
        </p:grpSpPr>
        <p:grpSp>
          <p:nvGrpSpPr>
            <p:cNvPr id="3" name="グループ化 2"/>
            <p:cNvGrpSpPr/>
            <p:nvPr/>
          </p:nvGrpSpPr>
          <p:grpSpPr>
            <a:xfrm>
              <a:off x="10403874" y="1990906"/>
              <a:ext cx="720000" cy="720000"/>
              <a:chOff x="9702673" y="5595651"/>
              <a:chExt cx="720000" cy="720000"/>
            </a:xfrm>
          </p:grpSpPr>
          <p:sp>
            <p:nvSpPr>
              <p:cNvPr id="2" name="正方形/長方形 1"/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3" name="図 232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grpSp>
          <p:nvGrpSpPr>
            <p:cNvPr id="234" name="グループ化 233"/>
            <p:cNvGrpSpPr/>
            <p:nvPr/>
          </p:nvGrpSpPr>
          <p:grpSpPr>
            <a:xfrm>
              <a:off x="10403874" y="2709645"/>
              <a:ext cx="720000" cy="720000"/>
              <a:chOff x="9702673" y="5595651"/>
              <a:chExt cx="720000" cy="720000"/>
            </a:xfrm>
          </p:grpSpPr>
          <p:sp>
            <p:nvSpPr>
              <p:cNvPr id="235" name="正方形/長方形 234"/>
              <p:cNvSpPr/>
              <p:nvPr/>
            </p:nvSpPr>
            <p:spPr>
              <a:xfrm>
                <a:off x="9702673" y="5595651"/>
                <a:ext cx="720000" cy="720000"/>
              </a:xfrm>
              <a:prstGeom prst="rect">
                <a:avLst/>
              </a:prstGeom>
              <a:solidFill>
                <a:srgbClr val="5B9BD5">
                  <a:alpha val="4902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pic>
            <p:nvPicPr>
              <p:cNvPr id="236" name="図 23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870633" y="5763611"/>
                <a:ext cx="384081" cy="384081"/>
              </a:xfrm>
              <a:prstGeom prst="rect">
                <a:avLst/>
              </a:prstGeom>
            </p:spPr>
          </p:pic>
        </p:grpSp>
        <p:pic>
          <p:nvPicPr>
            <p:cNvPr id="237" name="図 236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0574882" y="2519852"/>
              <a:ext cx="377985" cy="377985"/>
            </a:xfrm>
            <a:prstGeom prst="rect">
              <a:avLst/>
            </a:prstGeom>
          </p:spPr>
        </p:pic>
      </p:grpSp>
      <p:grpSp>
        <p:nvGrpSpPr>
          <p:cNvPr id="12" name="グループ化 11"/>
          <p:cNvGrpSpPr/>
          <p:nvPr/>
        </p:nvGrpSpPr>
        <p:grpSpPr>
          <a:xfrm>
            <a:off x="12474526" y="2357380"/>
            <a:ext cx="720000" cy="720000"/>
            <a:chOff x="10556274" y="2143306"/>
            <a:chExt cx="720000" cy="720000"/>
          </a:xfrm>
        </p:grpSpPr>
        <p:sp>
          <p:nvSpPr>
            <p:cNvPr id="238" name="正方形/長方形 237"/>
            <p:cNvSpPr/>
            <p:nvPr/>
          </p:nvSpPr>
          <p:spPr>
            <a:xfrm>
              <a:off x="10556274" y="2143306"/>
              <a:ext cx="720000" cy="720000"/>
            </a:xfrm>
            <a:prstGeom prst="rect">
              <a:avLst/>
            </a:prstGeom>
            <a:solidFill>
              <a:srgbClr val="5B9BD5">
                <a:alpha val="4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39" name="図 238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724234" y="2311266"/>
              <a:ext cx="384081" cy="3840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正方形/長方形 659"/>
          <p:cNvSpPr/>
          <p:nvPr/>
        </p:nvSpPr>
        <p:spPr>
          <a:xfrm>
            <a:off x="0" y="0"/>
            <a:ext cx="12189630" cy="685719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61" name="図 66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647" y="3149283"/>
            <a:ext cx="2243923" cy="3708716"/>
          </a:xfrm>
          <a:prstGeom prst="rect">
            <a:avLst/>
          </a:prstGeom>
        </p:spPr>
      </p:pic>
      <p:pic>
        <p:nvPicPr>
          <p:cNvPr id="662" name="図 661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>
            <a:off x="0" y="-1"/>
            <a:ext cx="6130374" cy="3296547"/>
          </a:xfrm>
          <a:prstGeom prst="rect">
            <a:avLst/>
          </a:prstGeom>
        </p:spPr>
      </p:pic>
      <p:pic>
        <p:nvPicPr>
          <p:cNvPr id="663" name="図 6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3575" y="4590433"/>
            <a:ext cx="268247" cy="268247"/>
          </a:xfrm>
          <a:prstGeom prst="rect">
            <a:avLst/>
          </a:prstGeom>
        </p:spPr>
      </p:pic>
      <p:pic>
        <p:nvPicPr>
          <p:cNvPr id="664" name="図 66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90717" y="4590433"/>
            <a:ext cx="268247" cy="268247"/>
          </a:xfrm>
          <a:prstGeom prst="rect">
            <a:avLst/>
          </a:prstGeom>
        </p:spPr>
      </p:pic>
      <p:pic>
        <p:nvPicPr>
          <p:cNvPr id="665" name="図 6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7859" y="4590433"/>
            <a:ext cx="268247" cy="268247"/>
          </a:xfrm>
          <a:prstGeom prst="rect">
            <a:avLst/>
          </a:prstGeom>
        </p:spPr>
      </p:pic>
      <p:pic>
        <p:nvPicPr>
          <p:cNvPr id="666" name="図 66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80816" y="4355076"/>
            <a:ext cx="298730" cy="292633"/>
          </a:xfrm>
          <a:prstGeom prst="rect">
            <a:avLst/>
          </a:prstGeom>
        </p:spPr>
      </p:pic>
      <p:pic>
        <p:nvPicPr>
          <p:cNvPr id="667" name="図 66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50106" y="4355076"/>
            <a:ext cx="298730" cy="292633"/>
          </a:xfrm>
          <a:prstGeom prst="rect">
            <a:avLst/>
          </a:prstGeom>
        </p:spPr>
      </p:pic>
      <p:pic>
        <p:nvPicPr>
          <p:cNvPr id="668" name="図 6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9396" y="4355076"/>
            <a:ext cx="298730" cy="292633"/>
          </a:xfrm>
          <a:prstGeom prst="rect">
            <a:avLst/>
          </a:prstGeom>
        </p:spPr>
      </p:pic>
      <p:pic>
        <p:nvPicPr>
          <p:cNvPr id="669" name="図 6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5001" y="4592034"/>
            <a:ext cx="268247" cy="268247"/>
          </a:xfrm>
          <a:prstGeom prst="rect">
            <a:avLst/>
          </a:prstGeom>
        </p:spPr>
      </p:pic>
      <p:pic>
        <p:nvPicPr>
          <p:cNvPr id="670" name="図 6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143" y="4592034"/>
            <a:ext cx="268247" cy="268247"/>
          </a:xfrm>
          <a:prstGeom prst="rect">
            <a:avLst/>
          </a:prstGeom>
        </p:spPr>
      </p:pic>
      <p:pic>
        <p:nvPicPr>
          <p:cNvPr id="671" name="図 6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9285" y="4592034"/>
            <a:ext cx="268247" cy="268247"/>
          </a:xfrm>
          <a:prstGeom prst="rect">
            <a:avLst/>
          </a:prstGeom>
        </p:spPr>
      </p:pic>
      <p:pic>
        <p:nvPicPr>
          <p:cNvPr id="672" name="図 67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8686" y="4356677"/>
            <a:ext cx="298730" cy="292633"/>
          </a:xfrm>
          <a:prstGeom prst="rect">
            <a:avLst/>
          </a:prstGeom>
        </p:spPr>
      </p:pic>
      <p:pic>
        <p:nvPicPr>
          <p:cNvPr id="673" name="図 6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7976" y="4356677"/>
            <a:ext cx="298730" cy="292633"/>
          </a:xfrm>
          <a:prstGeom prst="rect">
            <a:avLst/>
          </a:prstGeom>
        </p:spPr>
      </p:pic>
      <p:pic>
        <p:nvPicPr>
          <p:cNvPr id="674" name="図 6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7266" y="4356677"/>
            <a:ext cx="298730" cy="292633"/>
          </a:xfrm>
          <a:prstGeom prst="rect">
            <a:avLst/>
          </a:prstGeom>
        </p:spPr>
      </p:pic>
      <p:pic>
        <p:nvPicPr>
          <p:cNvPr id="675" name="図 67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329074"/>
            <a:ext cx="292633" cy="298730"/>
          </a:xfrm>
          <a:prstGeom prst="rect">
            <a:avLst/>
          </a:prstGeom>
        </p:spPr>
      </p:pic>
      <p:pic>
        <p:nvPicPr>
          <p:cNvPr id="676" name="図 67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546542"/>
            <a:ext cx="292633" cy="298730"/>
          </a:xfrm>
          <a:prstGeom prst="rect">
            <a:avLst/>
          </a:prstGeom>
        </p:spPr>
      </p:pic>
      <p:pic>
        <p:nvPicPr>
          <p:cNvPr id="677" name="図 67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5965" y="1816765"/>
            <a:ext cx="445047" cy="938865"/>
          </a:xfrm>
          <a:prstGeom prst="rect">
            <a:avLst/>
          </a:prstGeom>
        </p:spPr>
      </p:pic>
      <p:pic>
        <p:nvPicPr>
          <p:cNvPr id="678" name="図 67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746" y="1632296"/>
            <a:ext cx="445047" cy="938865"/>
          </a:xfrm>
          <a:prstGeom prst="rect">
            <a:avLst/>
          </a:prstGeom>
        </p:spPr>
      </p:pic>
      <p:pic>
        <p:nvPicPr>
          <p:cNvPr id="679" name="図 67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3602" y="1807316"/>
            <a:ext cx="445047" cy="938865"/>
          </a:xfrm>
          <a:prstGeom prst="rect">
            <a:avLst/>
          </a:prstGeom>
        </p:spPr>
      </p:pic>
      <p:pic>
        <p:nvPicPr>
          <p:cNvPr id="680" name="図 67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3817" y="1716185"/>
            <a:ext cx="445047" cy="938865"/>
          </a:xfrm>
          <a:prstGeom prst="rect">
            <a:avLst/>
          </a:prstGeom>
        </p:spPr>
      </p:pic>
      <p:pic>
        <p:nvPicPr>
          <p:cNvPr id="681" name="図 68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416" y="1866169"/>
            <a:ext cx="445047" cy="938865"/>
          </a:xfrm>
          <a:prstGeom prst="rect">
            <a:avLst/>
          </a:prstGeom>
        </p:spPr>
      </p:pic>
      <p:pic>
        <p:nvPicPr>
          <p:cNvPr id="682" name="図 68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30103" y="2297653"/>
            <a:ext cx="445047" cy="938865"/>
          </a:xfrm>
          <a:prstGeom prst="rect">
            <a:avLst/>
          </a:prstGeom>
        </p:spPr>
      </p:pic>
      <p:pic>
        <p:nvPicPr>
          <p:cNvPr id="683" name="図 68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9419" y="2519858"/>
            <a:ext cx="445047" cy="938865"/>
          </a:xfrm>
          <a:prstGeom prst="rect">
            <a:avLst/>
          </a:prstGeom>
        </p:spPr>
      </p:pic>
      <p:pic>
        <p:nvPicPr>
          <p:cNvPr id="684" name="図 68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4277" y="2451438"/>
            <a:ext cx="445047" cy="938865"/>
          </a:xfrm>
          <a:prstGeom prst="rect">
            <a:avLst/>
          </a:prstGeom>
        </p:spPr>
      </p:pic>
      <p:pic>
        <p:nvPicPr>
          <p:cNvPr id="685" name="図 68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89748" y="2304548"/>
            <a:ext cx="445047" cy="938865"/>
          </a:xfrm>
          <a:prstGeom prst="rect">
            <a:avLst/>
          </a:prstGeom>
        </p:spPr>
      </p:pic>
      <p:pic>
        <p:nvPicPr>
          <p:cNvPr id="686" name="図 68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3570" y="2777049"/>
            <a:ext cx="268247" cy="268247"/>
          </a:xfrm>
          <a:prstGeom prst="rect">
            <a:avLst/>
          </a:prstGeom>
        </p:spPr>
      </p:pic>
      <p:pic>
        <p:nvPicPr>
          <p:cNvPr id="687" name="図 68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2069" y="2777049"/>
            <a:ext cx="268247" cy="268247"/>
          </a:xfrm>
          <a:prstGeom prst="rect">
            <a:avLst/>
          </a:prstGeom>
        </p:spPr>
      </p:pic>
      <p:pic>
        <p:nvPicPr>
          <p:cNvPr id="688" name="図 68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0568" y="2777049"/>
            <a:ext cx="268247" cy="268247"/>
          </a:xfrm>
          <a:prstGeom prst="rect">
            <a:avLst/>
          </a:prstGeom>
        </p:spPr>
      </p:pic>
      <p:pic>
        <p:nvPicPr>
          <p:cNvPr id="689" name="図 68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0811" y="2541692"/>
            <a:ext cx="298730" cy="292633"/>
          </a:xfrm>
          <a:prstGeom prst="rect">
            <a:avLst/>
          </a:prstGeom>
        </p:spPr>
      </p:pic>
      <p:pic>
        <p:nvPicPr>
          <p:cNvPr id="690" name="図 68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1888" y="2541692"/>
            <a:ext cx="298730" cy="292633"/>
          </a:xfrm>
          <a:prstGeom prst="rect">
            <a:avLst/>
          </a:prstGeom>
        </p:spPr>
      </p:pic>
      <p:pic>
        <p:nvPicPr>
          <p:cNvPr id="691" name="図 69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965" y="2541692"/>
            <a:ext cx="298730" cy="292633"/>
          </a:xfrm>
          <a:prstGeom prst="rect">
            <a:avLst/>
          </a:prstGeom>
        </p:spPr>
      </p:pic>
      <p:pic>
        <p:nvPicPr>
          <p:cNvPr id="692" name="図 69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513525"/>
            <a:ext cx="292633" cy="298730"/>
          </a:xfrm>
          <a:prstGeom prst="rect">
            <a:avLst/>
          </a:prstGeom>
        </p:spPr>
      </p:pic>
      <p:pic>
        <p:nvPicPr>
          <p:cNvPr id="693" name="図 6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730993"/>
            <a:ext cx="292633" cy="298730"/>
          </a:xfrm>
          <a:prstGeom prst="rect">
            <a:avLst/>
          </a:prstGeom>
        </p:spPr>
      </p:pic>
      <p:pic>
        <p:nvPicPr>
          <p:cNvPr id="694" name="図 6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2806792"/>
            <a:ext cx="292633" cy="298730"/>
          </a:xfrm>
          <a:prstGeom prst="rect">
            <a:avLst/>
          </a:prstGeom>
        </p:spPr>
      </p:pic>
      <p:pic>
        <p:nvPicPr>
          <p:cNvPr id="695" name="図 6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13" y="3024260"/>
            <a:ext cx="292633" cy="298730"/>
          </a:xfrm>
          <a:prstGeom prst="rect">
            <a:avLst/>
          </a:prstGeom>
        </p:spPr>
      </p:pic>
      <p:pic>
        <p:nvPicPr>
          <p:cNvPr id="696" name="図 69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335" y="5246278"/>
            <a:ext cx="268247" cy="268247"/>
          </a:xfrm>
          <a:prstGeom prst="rect">
            <a:avLst/>
          </a:prstGeom>
        </p:spPr>
      </p:pic>
      <p:pic>
        <p:nvPicPr>
          <p:cNvPr id="697" name="図 69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8009" y="3512813"/>
            <a:ext cx="268247" cy="268247"/>
          </a:xfrm>
          <a:prstGeom prst="rect">
            <a:avLst/>
          </a:prstGeom>
        </p:spPr>
      </p:pic>
      <p:pic>
        <p:nvPicPr>
          <p:cNvPr id="698" name="図 69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418" y="3512813"/>
            <a:ext cx="268247" cy="268247"/>
          </a:xfrm>
          <a:prstGeom prst="rect">
            <a:avLst/>
          </a:prstGeom>
        </p:spPr>
      </p:pic>
      <p:pic>
        <p:nvPicPr>
          <p:cNvPr id="699" name="図 6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9295" y="3512813"/>
            <a:ext cx="268247" cy="268247"/>
          </a:xfrm>
          <a:prstGeom prst="rect">
            <a:avLst/>
          </a:prstGeom>
        </p:spPr>
      </p:pic>
      <p:pic>
        <p:nvPicPr>
          <p:cNvPr id="700" name="図 6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7414" y="3512813"/>
            <a:ext cx="268247" cy="268247"/>
          </a:xfrm>
          <a:prstGeom prst="rect">
            <a:avLst/>
          </a:prstGeom>
        </p:spPr>
      </p:pic>
      <p:pic>
        <p:nvPicPr>
          <p:cNvPr id="701" name="図 7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533" y="3512813"/>
            <a:ext cx="268247" cy="268247"/>
          </a:xfrm>
          <a:prstGeom prst="rect">
            <a:avLst/>
          </a:prstGeom>
        </p:spPr>
      </p:pic>
      <p:pic>
        <p:nvPicPr>
          <p:cNvPr id="702" name="図 7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652" y="3512813"/>
            <a:ext cx="268247" cy="268247"/>
          </a:xfrm>
          <a:prstGeom prst="rect">
            <a:avLst/>
          </a:prstGeom>
        </p:spPr>
      </p:pic>
      <p:pic>
        <p:nvPicPr>
          <p:cNvPr id="703" name="図 7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771" y="3512813"/>
            <a:ext cx="268247" cy="268247"/>
          </a:xfrm>
          <a:prstGeom prst="rect">
            <a:avLst/>
          </a:prstGeom>
        </p:spPr>
      </p:pic>
      <p:pic>
        <p:nvPicPr>
          <p:cNvPr id="704" name="図 70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890" y="3512813"/>
            <a:ext cx="268247" cy="268247"/>
          </a:xfrm>
          <a:prstGeom prst="rect">
            <a:avLst/>
          </a:prstGeom>
        </p:spPr>
      </p:pic>
      <p:pic>
        <p:nvPicPr>
          <p:cNvPr id="705" name="図 7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3873" y="3512813"/>
            <a:ext cx="268247" cy="268247"/>
          </a:xfrm>
          <a:prstGeom prst="rect">
            <a:avLst/>
          </a:prstGeom>
        </p:spPr>
      </p:pic>
      <p:pic>
        <p:nvPicPr>
          <p:cNvPr id="706" name="図 70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128" y="3512813"/>
            <a:ext cx="268247" cy="268247"/>
          </a:xfrm>
          <a:prstGeom prst="rect">
            <a:avLst/>
          </a:prstGeom>
        </p:spPr>
      </p:pic>
      <p:pic>
        <p:nvPicPr>
          <p:cNvPr id="707" name="図 70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247" y="3512813"/>
            <a:ext cx="268247" cy="268247"/>
          </a:xfrm>
          <a:prstGeom prst="rect">
            <a:avLst/>
          </a:prstGeom>
        </p:spPr>
      </p:pic>
      <p:pic>
        <p:nvPicPr>
          <p:cNvPr id="708" name="図 7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2366" y="3512813"/>
            <a:ext cx="268247" cy="268247"/>
          </a:xfrm>
          <a:prstGeom prst="rect">
            <a:avLst/>
          </a:prstGeom>
        </p:spPr>
      </p:pic>
      <p:pic>
        <p:nvPicPr>
          <p:cNvPr id="709" name="図 7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485" y="3512813"/>
            <a:ext cx="268247" cy="268247"/>
          </a:xfrm>
          <a:prstGeom prst="rect">
            <a:avLst/>
          </a:prstGeom>
        </p:spPr>
      </p:pic>
      <p:pic>
        <p:nvPicPr>
          <p:cNvPr id="710" name="図 7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604" y="3512813"/>
            <a:ext cx="268247" cy="268247"/>
          </a:xfrm>
          <a:prstGeom prst="rect">
            <a:avLst/>
          </a:prstGeom>
        </p:spPr>
      </p:pic>
      <p:pic>
        <p:nvPicPr>
          <p:cNvPr id="711" name="図 7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027" y="3512813"/>
            <a:ext cx="268247" cy="268247"/>
          </a:xfrm>
          <a:prstGeom prst="rect">
            <a:avLst/>
          </a:prstGeom>
        </p:spPr>
      </p:pic>
      <p:pic>
        <p:nvPicPr>
          <p:cNvPr id="712" name="図 7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5450" y="3512813"/>
            <a:ext cx="268247" cy="268247"/>
          </a:xfrm>
          <a:prstGeom prst="rect">
            <a:avLst/>
          </a:prstGeom>
        </p:spPr>
      </p:pic>
      <p:pic>
        <p:nvPicPr>
          <p:cNvPr id="713" name="図 7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478" y="3512813"/>
            <a:ext cx="268247" cy="268247"/>
          </a:xfrm>
          <a:prstGeom prst="rect">
            <a:avLst/>
          </a:prstGeom>
        </p:spPr>
      </p:pic>
      <p:pic>
        <p:nvPicPr>
          <p:cNvPr id="714" name="図 7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175" y="3512813"/>
            <a:ext cx="268247" cy="268247"/>
          </a:xfrm>
          <a:prstGeom prst="rect">
            <a:avLst/>
          </a:prstGeom>
        </p:spPr>
      </p:pic>
      <p:pic>
        <p:nvPicPr>
          <p:cNvPr id="715" name="図 7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-5011"/>
            <a:ext cx="292633" cy="298730"/>
          </a:xfrm>
          <a:prstGeom prst="rect">
            <a:avLst/>
          </a:prstGeom>
        </p:spPr>
      </p:pic>
      <p:pic>
        <p:nvPicPr>
          <p:cNvPr id="716" name="図 7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29299"/>
            <a:ext cx="292633" cy="298730"/>
          </a:xfrm>
          <a:prstGeom prst="rect">
            <a:avLst/>
          </a:prstGeom>
        </p:spPr>
      </p:pic>
      <p:pic>
        <p:nvPicPr>
          <p:cNvPr id="717" name="図 7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463609"/>
            <a:ext cx="292633" cy="298730"/>
          </a:xfrm>
          <a:prstGeom prst="rect">
            <a:avLst/>
          </a:prstGeom>
        </p:spPr>
      </p:pic>
      <p:pic>
        <p:nvPicPr>
          <p:cNvPr id="718" name="図 7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697919"/>
            <a:ext cx="292633" cy="298730"/>
          </a:xfrm>
          <a:prstGeom prst="rect">
            <a:avLst/>
          </a:prstGeom>
        </p:spPr>
      </p:pic>
      <p:pic>
        <p:nvPicPr>
          <p:cNvPr id="719" name="図 7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932229"/>
            <a:ext cx="292633" cy="298730"/>
          </a:xfrm>
          <a:prstGeom prst="rect">
            <a:avLst/>
          </a:prstGeom>
        </p:spPr>
      </p:pic>
      <p:pic>
        <p:nvPicPr>
          <p:cNvPr id="720" name="図 7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166539"/>
            <a:ext cx="292633" cy="298730"/>
          </a:xfrm>
          <a:prstGeom prst="rect">
            <a:avLst/>
          </a:prstGeom>
        </p:spPr>
      </p:pic>
      <p:pic>
        <p:nvPicPr>
          <p:cNvPr id="721" name="図 7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400849"/>
            <a:ext cx="292633" cy="298730"/>
          </a:xfrm>
          <a:prstGeom prst="rect">
            <a:avLst/>
          </a:prstGeom>
        </p:spPr>
      </p:pic>
      <p:pic>
        <p:nvPicPr>
          <p:cNvPr id="722" name="図 7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635159"/>
            <a:ext cx="292633" cy="298730"/>
          </a:xfrm>
          <a:prstGeom prst="rect">
            <a:avLst/>
          </a:prstGeom>
        </p:spPr>
      </p:pic>
      <p:pic>
        <p:nvPicPr>
          <p:cNvPr id="723" name="図 7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1869469"/>
            <a:ext cx="292633" cy="298730"/>
          </a:xfrm>
          <a:prstGeom prst="rect">
            <a:avLst/>
          </a:prstGeom>
        </p:spPr>
      </p:pic>
      <p:pic>
        <p:nvPicPr>
          <p:cNvPr id="724" name="図 7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103779"/>
            <a:ext cx="292633" cy="298730"/>
          </a:xfrm>
          <a:prstGeom prst="rect">
            <a:avLst/>
          </a:prstGeom>
        </p:spPr>
      </p:pic>
      <p:pic>
        <p:nvPicPr>
          <p:cNvPr id="725" name="図 7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338089"/>
            <a:ext cx="292633" cy="298730"/>
          </a:xfrm>
          <a:prstGeom prst="rect">
            <a:avLst/>
          </a:prstGeom>
        </p:spPr>
      </p:pic>
      <p:pic>
        <p:nvPicPr>
          <p:cNvPr id="726" name="図 7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572399"/>
            <a:ext cx="292633" cy="298730"/>
          </a:xfrm>
          <a:prstGeom prst="rect">
            <a:avLst/>
          </a:prstGeom>
        </p:spPr>
      </p:pic>
      <p:pic>
        <p:nvPicPr>
          <p:cNvPr id="727" name="図 7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2806709"/>
            <a:ext cx="292633" cy="298730"/>
          </a:xfrm>
          <a:prstGeom prst="rect">
            <a:avLst/>
          </a:prstGeom>
        </p:spPr>
      </p:pic>
      <p:pic>
        <p:nvPicPr>
          <p:cNvPr id="728" name="図 72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532" y="3041016"/>
            <a:ext cx="292633" cy="298730"/>
          </a:xfrm>
          <a:prstGeom prst="rect">
            <a:avLst/>
          </a:prstGeom>
        </p:spPr>
      </p:pic>
      <p:pic>
        <p:nvPicPr>
          <p:cNvPr id="729" name="図 7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4228" y="3921957"/>
            <a:ext cx="268247" cy="268247"/>
          </a:xfrm>
          <a:prstGeom prst="rect">
            <a:avLst/>
          </a:prstGeom>
        </p:spPr>
      </p:pic>
      <p:pic>
        <p:nvPicPr>
          <p:cNvPr id="730" name="図 7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219843"/>
            <a:ext cx="292633" cy="298730"/>
          </a:xfrm>
          <a:prstGeom prst="rect">
            <a:avLst/>
          </a:prstGeom>
        </p:spPr>
      </p:pic>
      <p:pic>
        <p:nvPicPr>
          <p:cNvPr id="731" name="図 7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441871"/>
            <a:ext cx="292633" cy="298730"/>
          </a:xfrm>
          <a:prstGeom prst="rect">
            <a:avLst/>
          </a:prstGeom>
        </p:spPr>
      </p:pic>
      <p:pic>
        <p:nvPicPr>
          <p:cNvPr id="732" name="図 7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2036" y="3663898"/>
            <a:ext cx="292633" cy="298730"/>
          </a:xfrm>
          <a:prstGeom prst="rect">
            <a:avLst/>
          </a:prstGeom>
        </p:spPr>
      </p:pic>
      <p:pic>
        <p:nvPicPr>
          <p:cNvPr id="735" name="図 7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4830673"/>
            <a:ext cx="292633" cy="298730"/>
          </a:xfrm>
          <a:prstGeom prst="rect">
            <a:avLst/>
          </a:prstGeom>
        </p:spPr>
      </p:pic>
      <p:pic>
        <p:nvPicPr>
          <p:cNvPr id="736" name="図 7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048141"/>
            <a:ext cx="292633" cy="298730"/>
          </a:xfrm>
          <a:prstGeom prst="rect">
            <a:avLst/>
          </a:prstGeom>
        </p:spPr>
      </p:pic>
      <p:pic>
        <p:nvPicPr>
          <p:cNvPr id="737" name="図 73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265609"/>
            <a:ext cx="292633" cy="298730"/>
          </a:xfrm>
          <a:prstGeom prst="rect">
            <a:avLst/>
          </a:prstGeom>
        </p:spPr>
      </p:pic>
      <p:pic>
        <p:nvPicPr>
          <p:cNvPr id="738" name="図 7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483077"/>
            <a:ext cx="292633" cy="298730"/>
          </a:xfrm>
          <a:prstGeom prst="rect">
            <a:avLst/>
          </a:prstGeom>
        </p:spPr>
      </p:pic>
      <p:pic>
        <p:nvPicPr>
          <p:cNvPr id="739" name="図 73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700545"/>
            <a:ext cx="292633" cy="298730"/>
          </a:xfrm>
          <a:prstGeom prst="rect">
            <a:avLst/>
          </a:prstGeom>
        </p:spPr>
      </p:pic>
      <p:pic>
        <p:nvPicPr>
          <p:cNvPr id="740" name="図 73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5918013"/>
            <a:ext cx="292633" cy="298730"/>
          </a:xfrm>
          <a:prstGeom prst="rect">
            <a:avLst/>
          </a:prstGeom>
        </p:spPr>
      </p:pic>
      <p:pic>
        <p:nvPicPr>
          <p:cNvPr id="741" name="図 74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135481"/>
            <a:ext cx="292633" cy="298730"/>
          </a:xfrm>
          <a:prstGeom prst="rect">
            <a:avLst/>
          </a:prstGeom>
        </p:spPr>
      </p:pic>
      <p:pic>
        <p:nvPicPr>
          <p:cNvPr id="742" name="図 74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352949"/>
            <a:ext cx="292633" cy="298730"/>
          </a:xfrm>
          <a:prstGeom prst="rect">
            <a:avLst/>
          </a:prstGeom>
        </p:spPr>
      </p:pic>
      <p:pic>
        <p:nvPicPr>
          <p:cNvPr id="743" name="図 7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8964" y="6570417"/>
            <a:ext cx="292633" cy="298730"/>
          </a:xfrm>
          <a:prstGeom prst="rect">
            <a:avLst/>
          </a:prstGeom>
        </p:spPr>
      </p:pic>
      <p:pic>
        <p:nvPicPr>
          <p:cNvPr id="744" name="図 7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2678" y="3280037"/>
            <a:ext cx="298730" cy="292633"/>
          </a:xfrm>
          <a:prstGeom prst="rect">
            <a:avLst/>
          </a:prstGeom>
        </p:spPr>
      </p:pic>
      <p:pic>
        <p:nvPicPr>
          <p:cNvPr id="745" name="図 74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472" y="3280037"/>
            <a:ext cx="298730" cy="292633"/>
          </a:xfrm>
          <a:prstGeom prst="rect">
            <a:avLst/>
          </a:prstGeom>
        </p:spPr>
      </p:pic>
      <p:pic>
        <p:nvPicPr>
          <p:cNvPr id="746" name="図 7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6508" y="3280037"/>
            <a:ext cx="298730" cy="292633"/>
          </a:xfrm>
          <a:prstGeom prst="rect">
            <a:avLst/>
          </a:prstGeom>
        </p:spPr>
      </p:pic>
      <p:pic>
        <p:nvPicPr>
          <p:cNvPr id="747" name="図 7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5544" y="3280037"/>
            <a:ext cx="298730" cy="292633"/>
          </a:xfrm>
          <a:prstGeom prst="rect">
            <a:avLst/>
          </a:prstGeom>
        </p:spPr>
      </p:pic>
      <p:pic>
        <p:nvPicPr>
          <p:cNvPr id="748" name="図 7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4580" y="3280037"/>
            <a:ext cx="298730" cy="292633"/>
          </a:xfrm>
          <a:prstGeom prst="rect">
            <a:avLst/>
          </a:prstGeom>
        </p:spPr>
      </p:pic>
      <p:pic>
        <p:nvPicPr>
          <p:cNvPr id="749" name="図 7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3616" y="3280037"/>
            <a:ext cx="298730" cy="292633"/>
          </a:xfrm>
          <a:prstGeom prst="rect">
            <a:avLst/>
          </a:prstGeom>
        </p:spPr>
      </p:pic>
      <p:pic>
        <p:nvPicPr>
          <p:cNvPr id="750" name="図 7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52" y="3277456"/>
            <a:ext cx="298730" cy="292633"/>
          </a:xfrm>
          <a:prstGeom prst="rect">
            <a:avLst/>
          </a:prstGeom>
        </p:spPr>
      </p:pic>
      <p:pic>
        <p:nvPicPr>
          <p:cNvPr id="751" name="図 75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688" y="3277456"/>
            <a:ext cx="298730" cy="292633"/>
          </a:xfrm>
          <a:prstGeom prst="rect">
            <a:avLst/>
          </a:prstGeom>
        </p:spPr>
      </p:pic>
      <p:pic>
        <p:nvPicPr>
          <p:cNvPr id="752" name="図 75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0724" y="3277456"/>
            <a:ext cx="298730" cy="292633"/>
          </a:xfrm>
          <a:prstGeom prst="rect">
            <a:avLst/>
          </a:prstGeom>
        </p:spPr>
      </p:pic>
      <p:pic>
        <p:nvPicPr>
          <p:cNvPr id="753" name="図 75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760" y="3277456"/>
            <a:ext cx="298730" cy="292633"/>
          </a:xfrm>
          <a:prstGeom prst="rect">
            <a:avLst/>
          </a:prstGeom>
        </p:spPr>
      </p:pic>
      <p:pic>
        <p:nvPicPr>
          <p:cNvPr id="754" name="図 7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8796" y="3277456"/>
            <a:ext cx="298730" cy="292633"/>
          </a:xfrm>
          <a:prstGeom prst="rect">
            <a:avLst/>
          </a:prstGeom>
        </p:spPr>
      </p:pic>
      <p:pic>
        <p:nvPicPr>
          <p:cNvPr id="755" name="図 7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7832" y="3277456"/>
            <a:ext cx="298730" cy="292633"/>
          </a:xfrm>
          <a:prstGeom prst="rect">
            <a:avLst/>
          </a:prstGeom>
        </p:spPr>
      </p:pic>
      <p:pic>
        <p:nvPicPr>
          <p:cNvPr id="756" name="図 75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308" y="3277456"/>
            <a:ext cx="298730" cy="292633"/>
          </a:xfrm>
          <a:prstGeom prst="rect">
            <a:avLst/>
          </a:prstGeom>
        </p:spPr>
      </p:pic>
      <p:pic>
        <p:nvPicPr>
          <p:cNvPr id="757" name="図 7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784" y="3277456"/>
            <a:ext cx="298730" cy="292633"/>
          </a:xfrm>
          <a:prstGeom prst="rect">
            <a:avLst/>
          </a:prstGeom>
        </p:spPr>
      </p:pic>
      <p:pic>
        <p:nvPicPr>
          <p:cNvPr id="758" name="図 75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7139" y="3277456"/>
            <a:ext cx="298730" cy="292633"/>
          </a:xfrm>
          <a:prstGeom prst="rect">
            <a:avLst/>
          </a:prstGeom>
        </p:spPr>
      </p:pic>
      <p:pic>
        <p:nvPicPr>
          <p:cNvPr id="759" name="図 75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5494" y="3277456"/>
            <a:ext cx="298730" cy="292633"/>
          </a:xfrm>
          <a:prstGeom prst="rect">
            <a:avLst/>
          </a:prstGeom>
        </p:spPr>
      </p:pic>
      <p:pic>
        <p:nvPicPr>
          <p:cNvPr id="760" name="図 75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227135"/>
            <a:ext cx="292633" cy="298730"/>
          </a:xfrm>
          <a:prstGeom prst="rect">
            <a:avLst/>
          </a:prstGeom>
        </p:spPr>
      </p:pic>
      <p:pic>
        <p:nvPicPr>
          <p:cNvPr id="761" name="図 76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444603"/>
            <a:ext cx="292633" cy="298730"/>
          </a:xfrm>
          <a:prstGeom prst="rect">
            <a:avLst/>
          </a:prstGeom>
        </p:spPr>
      </p:pic>
      <p:pic>
        <p:nvPicPr>
          <p:cNvPr id="762" name="図 7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662071"/>
            <a:ext cx="292633" cy="298730"/>
          </a:xfrm>
          <a:prstGeom prst="rect">
            <a:avLst/>
          </a:prstGeom>
        </p:spPr>
      </p:pic>
      <p:pic>
        <p:nvPicPr>
          <p:cNvPr id="763" name="図 76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3879539"/>
            <a:ext cx="292633" cy="298730"/>
          </a:xfrm>
          <a:prstGeom prst="rect">
            <a:avLst/>
          </a:prstGeom>
        </p:spPr>
      </p:pic>
      <p:pic>
        <p:nvPicPr>
          <p:cNvPr id="764" name="図 76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097007"/>
            <a:ext cx="292633" cy="298730"/>
          </a:xfrm>
          <a:prstGeom prst="rect">
            <a:avLst/>
          </a:prstGeom>
        </p:spPr>
      </p:pic>
      <p:pic>
        <p:nvPicPr>
          <p:cNvPr id="765" name="図 76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314475"/>
            <a:ext cx="292633" cy="298730"/>
          </a:xfrm>
          <a:prstGeom prst="rect">
            <a:avLst/>
          </a:prstGeom>
        </p:spPr>
      </p:pic>
      <p:pic>
        <p:nvPicPr>
          <p:cNvPr id="766" name="図 76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531943"/>
            <a:ext cx="292633" cy="298730"/>
          </a:xfrm>
          <a:prstGeom prst="rect">
            <a:avLst/>
          </a:prstGeom>
        </p:spPr>
      </p:pic>
      <p:pic>
        <p:nvPicPr>
          <p:cNvPr id="767" name="図 76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749411"/>
            <a:ext cx="292633" cy="298730"/>
          </a:xfrm>
          <a:prstGeom prst="rect">
            <a:avLst/>
          </a:prstGeom>
        </p:spPr>
      </p:pic>
      <p:pic>
        <p:nvPicPr>
          <p:cNvPr id="768" name="図 7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6949" y="4978187"/>
            <a:ext cx="292633" cy="298730"/>
          </a:xfrm>
          <a:prstGeom prst="rect">
            <a:avLst/>
          </a:prstGeom>
        </p:spPr>
      </p:pic>
      <p:pic>
        <p:nvPicPr>
          <p:cNvPr id="770" name="図 7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9067" y="2778650"/>
            <a:ext cx="268247" cy="268247"/>
          </a:xfrm>
          <a:prstGeom prst="rect">
            <a:avLst/>
          </a:prstGeom>
        </p:spPr>
      </p:pic>
      <p:pic>
        <p:nvPicPr>
          <p:cNvPr id="771" name="図 7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566" y="2778650"/>
            <a:ext cx="268247" cy="268247"/>
          </a:xfrm>
          <a:prstGeom prst="rect">
            <a:avLst/>
          </a:prstGeom>
        </p:spPr>
      </p:pic>
      <p:pic>
        <p:nvPicPr>
          <p:cNvPr id="772" name="図 77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6065" y="2778650"/>
            <a:ext cx="268247" cy="268247"/>
          </a:xfrm>
          <a:prstGeom prst="rect">
            <a:avLst/>
          </a:prstGeom>
        </p:spPr>
      </p:pic>
      <p:pic>
        <p:nvPicPr>
          <p:cNvPr id="773" name="図 7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4042" y="2543293"/>
            <a:ext cx="298730" cy="292633"/>
          </a:xfrm>
          <a:prstGeom prst="rect">
            <a:avLst/>
          </a:prstGeom>
        </p:spPr>
      </p:pic>
      <p:pic>
        <p:nvPicPr>
          <p:cNvPr id="774" name="図 77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5119" y="2543293"/>
            <a:ext cx="298730" cy="292633"/>
          </a:xfrm>
          <a:prstGeom prst="rect">
            <a:avLst/>
          </a:prstGeom>
        </p:spPr>
      </p:pic>
      <p:pic>
        <p:nvPicPr>
          <p:cNvPr id="775" name="図 77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56196" y="2543293"/>
            <a:ext cx="298730" cy="292633"/>
          </a:xfrm>
          <a:prstGeom prst="rect">
            <a:avLst/>
          </a:prstGeom>
        </p:spPr>
      </p:pic>
      <p:pic>
        <p:nvPicPr>
          <p:cNvPr id="776" name="図 77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7443" y="2777049"/>
            <a:ext cx="268247" cy="268247"/>
          </a:xfrm>
          <a:prstGeom prst="rect">
            <a:avLst/>
          </a:prstGeom>
        </p:spPr>
      </p:pic>
      <p:pic>
        <p:nvPicPr>
          <p:cNvPr id="777" name="図 7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821" y="2777049"/>
            <a:ext cx="268247" cy="268247"/>
          </a:xfrm>
          <a:prstGeom prst="rect">
            <a:avLst/>
          </a:prstGeom>
        </p:spPr>
      </p:pic>
      <p:pic>
        <p:nvPicPr>
          <p:cNvPr id="778" name="図 7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7320" y="2777049"/>
            <a:ext cx="268247" cy="268247"/>
          </a:xfrm>
          <a:prstGeom prst="rect">
            <a:avLst/>
          </a:prstGeom>
        </p:spPr>
      </p:pic>
      <p:pic>
        <p:nvPicPr>
          <p:cNvPr id="779" name="図 77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0152" y="2541692"/>
            <a:ext cx="298730" cy="292633"/>
          </a:xfrm>
          <a:prstGeom prst="rect">
            <a:avLst/>
          </a:prstGeom>
        </p:spPr>
      </p:pic>
      <p:pic>
        <p:nvPicPr>
          <p:cNvPr id="780" name="図 77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4108" y="2541692"/>
            <a:ext cx="298730" cy="292633"/>
          </a:xfrm>
          <a:prstGeom prst="rect">
            <a:avLst/>
          </a:prstGeom>
        </p:spPr>
      </p:pic>
      <p:pic>
        <p:nvPicPr>
          <p:cNvPr id="781" name="図 78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05185" y="2541692"/>
            <a:ext cx="298730" cy="292633"/>
          </a:xfrm>
          <a:prstGeom prst="rect">
            <a:avLst/>
          </a:prstGeom>
        </p:spPr>
      </p:pic>
      <p:pic>
        <p:nvPicPr>
          <p:cNvPr id="782" name="図 78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8701" y="2778650"/>
            <a:ext cx="268247" cy="268247"/>
          </a:xfrm>
          <a:prstGeom prst="rect">
            <a:avLst/>
          </a:prstGeom>
        </p:spPr>
      </p:pic>
      <p:pic>
        <p:nvPicPr>
          <p:cNvPr id="783" name="図 78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9139" y="2543293"/>
            <a:ext cx="298730" cy="292633"/>
          </a:xfrm>
          <a:prstGeom prst="rect">
            <a:avLst/>
          </a:prstGeom>
        </p:spPr>
      </p:pic>
      <p:pic>
        <p:nvPicPr>
          <p:cNvPr id="785" name="図 78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5904" y="3879539"/>
            <a:ext cx="2246666" cy="1083912"/>
          </a:xfrm>
          <a:prstGeom prst="rect">
            <a:avLst/>
          </a:prstGeom>
        </p:spPr>
      </p:pic>
      <p:pic>
        <p:nvPicPr>
          <p:cNvPr id="786" name="図 78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340" y="2957085"/>
            <a:ext cx="445047" cy="938865"/>
          </a:xfrm>
          <a:prstGeom prst="rect">
            <a:avLst/>
          </a:prstGeom>
        </p:spPr>
      </p:pic>
      <p:pic>
        <p:nvPicPr>
          <p:cNvPr id="787" name="図 7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7039" y="2635380"/>
            <a:ext cx="445047" cy="938865"/>
          </a:xfrm>
          <a:prstGeom prst="rect">
            <a:avLst/>
          </a:prstGeom>
        </p:spPr>
      </p:pic>
      <p:pic>
        <p:nvPicPr>
          <p:cNvPr id="788" name="図 7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6412" y="2588450"/>
            <a:ext cx="445047" cy="938865"/>
          </a:xfrm>
          <a:prstGeom prst="rect">
            <a:avLst/>
          </a:prstGeom>
        </p:spPr>
      </p:pic>
      <p:pic>
        <p:nvPicPr>
          <p:cNvPr id="789" name="図 78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186" y="2866994"/>
            <a:ext cx="445047" cy="938865"/>
          </a:xfrm>
          <a:prstGeom prst="rect">
            <a:avLst/>
          </a:prstGeom>
        </p:spPr>
      </p:pic>
      <p:pic>
        <p:nvPicPr>
          <p:cNvPr id="790" name="図 78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338" y="3207105"/>
            <a:ext cx="445047" cy="938865"/>
          </a:xfrm>
          <a:prstGeom prst="rect">
            <a:avLst/>
          </a:prstGeom>
        </p:spPr>
      </p:pic>
      <p:pic>
        <p:nvPicPr>
          <p:cNvPr id="791" name="図 79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346" y="3149283"/>
            <a:ext cx="445047" cy="938865"/>
          </a:xfrm>
          <a:prstGeom prst="rect">
            <a:avLst/>
          </a:prstGeom>
        </p:spPr>
      </p:pic>
      <p:pic>
        <p:nvPicPr>
          <p:cNvPr id="792" name="図 79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9390" y="3219843"/>
            <a:ext cx="445047" cy="938865"/>
          </a:xfrm>
          <a:prstGeom prst="rect">
            <a:avLst/>
          </a:prstGeom>
        </p:spPr>
      </p:pic>
      <p:pic>
        <p:nvPicPr>
          <p:cNvPr id="793" name="図 79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755101"/>
            <a:ext cx="292633" cy="298730"/>
          </a:xfrm>
          <a:prstGeom prst="rect">
            <a:avLst/>
          </a:prstGeom>
        </p:spPr>
      </p:pic>
      <p:pic>
        <p:nvPicPr>
          <p:cNvPr id="794" name="図 79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4985448"/>
            <a:ext cx="292633" cy="298730"/>
          </a:xfrm>
          <a:prstGeom prst="rect">
            <a:avLst/>
          </a:prstGeom>
        </p:spPr>
      </p:pic>
      <p:pic>
        <p:nvPicPr>
          <p:cNvPr id="795" name="図 79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202916"/>
            <a:ext cx="292633" cy="298730"/>
          </a:xfrm>
          <a:prstGeom prst="rect">
            <a:avLst/>
          </a:prstGeom>
        </p:spPr>
      </p:pic>
      <p:pic>
        <p:nvPicPr>
          <p:cNvPr id="796" name="図 79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433263"/>
            <a:ext cx="292633" cy="298730"/>
          </a:xfrm>
          <a:prstGeom prst="rect">
            <a:avLst/>
          </a:prstGeom>
        </p:spPr>
      </p:pic>
      <p:pic>
        <p:nvPicPr>
          <p:cNvPr id="797" name="図 7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650731"/>
            <a:ext cx="292633" cy="298730"/>
          </a:xfrm>
          <a:prstGeom prst="rect">
            <a:avLst/>
          </a:prstGeom>
        </p:spPr>
      </p:pic>
      <p:pic>
        <p:nvPicPr>
          <p:cNvPr id="798" name="図 79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5868199"/>
            <a:ext cx="292633" cy="298730"/>
          </a:xfrm>
          <a:prstGeom prst="rect">
            <a:avLst/>
          </a:prstGeom>
        </p:spPr>
      </p:pic>
      <p:pic>
        <p:nvPicPr>
          <p:cNvPr id="799" name="図 79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098826"/>
            <a:ext cx="292633" cy="298730"/>
          </a:xfrm>
          <a:prstGeom prst="rect">
            <a:avLst/>
          </a:prstGeom>
        </p:spPr>
      </p:pic>
      <p:pic>
        <p:nvPicPr>
          <p:cNvPr id="800" name="図 79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316294"/>
            <a:ext cx="292633" cy="298730"/>
          </a:xfrm>
          <a:prstGeom prst="rect">
            <a:avLst/>
          </a:prstGeom>
        </p:spPr>
      </p:pic>
      <p:pic>
        <p:nvPicPr>
          <p:cNvPr id="801" name="図 800"/>
          <p:cNvPicPr>
            <a:picLocks noChangeAspect="1"/>
          </p:cNvPicPr>
          <p:nvPr/>
        </p:nvPicPr>
        <p:blipFill rotWithShape="1">
          <a:blip r:embed="rId2"/>
          <a:srcRect l="11553"/>
          <a:stretch/>
        </p:blipFill>
        <p:spPr>
          <a:xfrm rot="16200000">
            <a:off x="10186474" y="4854838"/>
            <a:ext cx="2038483" cy="1967831"/>
          </a:xfrm>
          <a:prstGeom prst="rect">
            <a:avLst/>
          </a:prstGeom>
        </p:spPr>
      </p:pic>
      <p:pic>
        <p:nvPicPr>
          <p:cNvPr id="803" name="図 8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122039"/>
            <a:ext cx="292633" cy="298730"/>
          </a:xfrm>
          <a:prstGeom prst="rect">
            <a:avLst/>
          </a:prstGeom>
        </p:spPr>
      </p:pic>
      <p:pic>
        <p:nvPicPr>
          <p:cNvPr id="804" name="図 80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339507"/>
            <a:ext cx="292633" cy="298730"/>
          </a:xfrm>
          <a:prstGeom prst="rect">
            <a:avLst/>
          </a:prstGeom>
        </p:spPr>
      </p:pic>
      <p:pic>
        <p:nvPicPr>
          <p:cNvPr id="805" name="図 80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1544" y="6556975"/>
            <a:ext cx="292633" cy="298730"/>
          </a:xfrm>
          <a:prstGeom prst="rect">
            <a:avLst/>
          </a:prstGeom>
        </p:spPr>
      </p:pic>
      <p:pic>
        <p:nvPicPr>
          <p:cNvPr id="823" name="図 8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6426" y="4589356"/>
            <a:ext cx="268247" cy="268247"/>
          </a:xfrm>
          <a:prstGeom prst="rect">
            <a:avLst/>
          </a:prstGeom>
        </p:spPr>
      </p:pic>
      <p:pic>
        <p:nvPicPr>
          <p:cNvPr id="824" name="図 8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6557" y="4353999"/>
            <a:ext cx="298730" cy="292633"/>
          </a:xfrm>
          <a:prstGeom prst="rect">
            <a:avLst/>
          </a:prstGeom>
        </p:spPr>
      </p:pic>
      <p:pic>
        <p:nvPicPr>
          <p:cNvPr id="830" name="図 8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0690" y="4588184"/>
            <a:ext cx="268247" cy="268247"/>
          </a:xfrm>
          <a:prstGeom prst="rect">
            <a:avLst/>
          </a:prstGeom>
        </p:spPr>
      </p:pic>
      <p:pic>
        <p:nvPicPr>
          <p:cNvPr id="831" name="図 8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00821" y="4352827"/>
            <a:ext cx="298730" cy="292633"/>
          </a:xfrm>
          <a:prstGeom prst="rect">
            <a:avLst/>
          </a:prstGeom>
        </p:spPr>
      </p:pic>
      <p:pic>
        <p:nvPicPr>
          <p:cNvPr id="835" name="図 8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8053" y="6546391"/>
            <a:ext cx="292633" cy="29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53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39</cp:revision>
  <dcterms:created xsi:type="dcterms:W3CDTF">2025-03-11T01:56:11Z</dcterms:created>
  <dcterms:modified xsi:type="dcterms:W3CDTF">2025-06-18T03:22:22Z</dcterms:modified>
</cp:coreProperties>
</file>