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D"/>
    <a:srgbClr val="787878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D50A-FEEC-4F17-9A2E-78CBFDA621BC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4394-AF5A-4F72-AF27-1D2722A2F0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228A5-3E13-0307-34FB-23928B455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A66975-1C73-16A8-0CE9-1845F369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7315F-6135-1A4B-F5DC-56548A11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9576-69EF-4DD8-AE1A-821208A4C781}" type="datetime1">
              <a:rPr lang="de-DE" smtClean="0"/>
              <a:t>06.06.2024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B6155-7C50-11BA-C10D-7D4C9680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CBC0C-FDFD-F196-6484-8F4711F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2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EB1D-4537-6C5A-A04F-F1B14F9D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BC7145-697F-531B-9328-13552F73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917C-4C69-589F-0020-BF612E2F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2A91-058A-426D-866D-F8604289808C}" type="datetime1">
              <a:rPr lang="de-DE" smtClean="0"/>
              <a:t>06.06.2024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E4DBD-5392-718A-CAD0-89522A40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7E99B-641B-C251-D354-DCF0D60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4AB522-AF7F-4EB6-EB21-0F4BA892E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ACEFEC-9926-AFCE-15E8-59FD2A0B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AEDAA-7E99-73FD-5DB6-B7CA6D18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C291-FCE8-4501-AFEA-88CD81E8BF14}" type="datetime1">
              <a:rPr lang="de-DE" smtClean="0"/>
              <a:t>06.06.2024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7F7B0-1D3D-0837-6B4C-B80B6F1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964E5-D8CB-0A0F-0D01-4177D3C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4FE6-B3C0-A9BB-D4C3-2DBB1FC5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74F67-09A3-765D-9EC0-206378C6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022AB-3D53-3A76-1092-F87F45C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CC3C-2892-4338-B43D-01808B2E26C9}" type="datetime1">
              <a:rPr lang="de-DE" smtClean="0"/>
              <a:t>06.06.2024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016C9-7BA6-1CD9-F605-AB847A5D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508E6-A8FD-1B9A-0EF4-D98C6746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D92D2-1A6B-BF8B-C457-3D2A736B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CE7950-23C8-0F3C-B3C8-4A0C37A3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D4385-E700-2878-FB5A-A1B2E92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BEC6-5836-4F4A-B229-6CFF939AD256}" type="datetime1">
              <a:rPr lang="de-DE" smtClean="0"/>
              <a:t>06.06.2024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D4FA6-D28D-ED05-136C-3BB9273F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85C60-032E-5408-1FE7-2B7B65F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553AE-0DE7-33F4-9D3D-1F03FAC5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17D24-D8EA-AA8F-9EB3-6471A51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FC237-6B6D-B8E5-0E2B-8CB7CE7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5BB9E2-81B8-C036-F22E-248FD3BF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8AC-BA19-482A-97B7-2C3FE8C38C1E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8C1907-8C19-B467-64A7-C6F9D6F2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3E334-F2F0-243D-5F77-BD1A915A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A203D-0109-2E60-8B00-BF39B83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A5158-6F46-0B33-19AB-E03C7441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E9FA9-04A1-D7CC-D3D5-B3C73915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57018A-A129-A0CC-BE7F-5AE5750F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0E2A93-A8F5-567E-BBC9-2834E20D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5D65AE-1C6C-80F9-91E4-D018D4EA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35A3-8FE0-4634-A690-F255285273D1}" type="datetime1">
              <a:rPr lang="de-DE" smtClean="0"/>
              <a:t>06.06.2024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B8D9CC-74E5-6307-5FB0-E35E43E7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7DD519-5986-04B6-C29A-9FA48020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990B9-0E51-5EA9-DC29-CE67F631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A617C-A13B-7021-2628-BDDDE41A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C1C7-527B-4D1A-8EA5-05A5848C5736}" type="datetime1">
              <a:rPr lang="de-DE" smtClean="0"/>
              <a:t>06.06.2024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EAE26-B106-1106-9F86-6490A2A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5DF6F-2CB2-2392-7BEE-820BBCD6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3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9DB940-48E9-D239-626D-552D47C8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40CA-C6E4-4B29-93D2-322A24FCB5B9}" type="datetime1">
              <a:rPr lang="de-DE" smtClean="0"/>
              <a:t>06.06.2024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C0629-73EF-07B8-27B5-AD8A81E7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8D405C-E818-2342-5B94-616858DA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12F8-68F7-E049-5E1D-7ABA2284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4F5F-57AD-2E45-65BA-CFEDFE9E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9A9D9-5430-315D-BD67-9452DD04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D75B8-3E83-60EC-BEBC-1C635801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ED28-22F8-4265-8ED5-255EFCD6256D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31FCA-B704-A78F-AB0F-6C2FE46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B56C4-0FDA-3AAB-F0C2-B7AE002B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15F6E-1E3E-D6FD-0A82-ECF6F31E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BF4A16-58EF-62D5-2098-0FF4DA48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F93A30-D301-65F8-5A15-790774ED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8F904-12F4-AC87-C7F6-E122E71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4C5-FD8E-4D9D-B865-43D2FDC42EBA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34D852-CB75-5043-8BC1-FA7DD26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A1484F-D918-2790-9F2A-81D3F3B3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8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F1FD1B-7FDC-ECF0-EB65-3426C9D4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7F925-A42D-4713-5CE4-22320A0C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9DBC7-EEBF-69C5-0B87-F37E9B34F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79518-D46B-4B16-8E36-79B502585035}" type="datetime1">
              <a:rPr lang="de-DE" smtClean="0"/>
              <a:t>06.06.2024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06005-237E-307A-6C97-7F92541B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dirty="0"/>
              <a:t>DWA-</a:t>
            </a:r>
            <a:r>
              <a:rPr lang="en-GB" dirty="0" err="1"/>
              <a:t>Kanal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9AC1E-B943-8FA9-856A-4CDDE3929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38172-3D61-4424-832D-C1EB86B3C17D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796714C-01A6-B97B-00D6-83347DDE0027}"/>
              </a:ext>
            </a:extLst>
          </p:cNvPr>
          <p:cNvCxnSpPr>
            <a:cxnSpLocks/>
          </p:cNvCxnSpPr>
          <p:nvPr userDrawn="1"/>
        </p:nvCxnSpPr>
        <p:spPr>
          <a:xfrm>
            <a:off x="0" y="6251331"/>
            <a:ext cx="8915400" cy="0"/>
          </a:xfrm>
          <a:prstGeom prst="line">
            <a:avLst/>
          </a:prstGeom>
          <a:ln w="28575">
            <a:solidFill>
              <a:srgbClr val="0076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9AC20E-A287-F553-0E2A-A23E62D8E612}"/>
              </a:ext>
            </a:extLst>
          </p:cNvPr>
          <p:cNvCxnSpPr>
            <a:cxnSpLocks/>
          </p:cNvCxnSpPr>
          <p:nvPr userDrawn="1"/>
        </p:nvCxnSpPr>
        <p:spPr>
          <a:xfrm>
            <a:off x="8915400" y="6251331"/>
            <a:ext cx="3276600" cy="0"/>
          </a:xfrm>
          <a:prstGeom prst="line">
            <a:avLst/>
          </a:prstGeom>
          <a:ln w="28575">
            <a:solidFill>
              <a:srgbClr val="8D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9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E4819744-F486-09FC-D957-BB0DD157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941388"/>
            <a:ext cx="5009567" cy="2387600"/>
          </a:xfrm>
        </p:spPr>
        <p:txBody>
          <a:bodyPr/>
          <a:lstStyle/>
          <a:p>
            <a:r>
              <a:rPr lang="en-GB" b="1" dirty="0">
                <a:solidFill>
                  <a:srgbClr val="0076BD"/>
                </a:solidFill>
                <a:latin typeface="DiN"/>
                <a:cs typeface="Arial" panose="020B0604020202020204" pitchFamily="34" charset="0"/>
              </a:rPr>
              <a:t>LI </a:t>
            </a:r>
            <a:r>
              <a:rPr lang="en-GB" b="1" dirty="0" err="1">
                <a:solidFill>
                  <a:srgbClr val="0076BD"/>
                </a:solidFill>
                <a:latin typeface="DiN"/>
                <a:cs typeface="Arial" panose="020B0604020202020204" pitchFamily="34" charset="0"/>
              </a:rPr>
              <a:t>Inspektor</a:t>
            </a:r>
            <a:endParaRPr lang="en-GB" b="1" dirty="0">
              <a:solidFill>
                <a:srgbClr val="0076BD"/>
              </a:solidFill>
              <a:latin typeface="DiN"/>
              <a:cs typeface="Arial" panose="020B0604020202020204" pitchFamily="34" charset="0"/>
            </a:endParaRP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5BBCF9B4-9604-D171-DD6B-BEFB44092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602038"/>
            <a:ext cx="5009567" cy="1655762"/>
          </a:xfrm>
        </p:spPr>
        <p:txBody>
          <a:bodyPr/>
          <a:lstStyle/>
          <a:p>
            <a:r>
              <a:rPr lang="en-GB" dirty="0">
                <a:solidFill>
                  <a:srgbClr val="787878"/>
                </a:solidFill>
                <a:latin typeface="DiN"/>
              </a:rPr>
              <a:t>“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Lerne</a:t>
            </a:r>
            <a:r>
              <a:rPr lang="en-GB" dirty="0">
                <a:solidFill>
                  <a:srgbClr val="787878"/>
                </a:solidFill>
                <a:latin typeface="DiN"/>
              </a:rPr>
              <a:t> 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Inspektion</a:t>
            </a:r>
            <a:r>
              <a:rPr lang="en-GB" dirty="0">
                <a:solidFill>
                  <a:srgbClr val="787878"/>
                </a:solidFill>
                <a:latin typeface="DiN"/>
              </a:rPr>
              <a:t>” </a:t>
            </a:r>
          </a:p>
          <a:p>
            <a:r>
              <a:rPr lang="en-GB" dirty="0" err="1">
                <a:solidFill>
                  <a:srgbClr val="787878"/>
                </a:solidFill>
                <a:latin typeface="DiN"/>
              </a:rPr>
              <a:t>Funktionen</a:t>
            </a:r>
            <a:r>
              <a:rPr lang="en-GB" dirty="0">
                <a:solidFill>
                  <a:srgbClr val="787878"/>
                </a:solidFill>
                <a:latin typeface="DiN"/>
              </a:rPr>
              <a:t> und </a:t>
            </a:r>
            <a:r>
              <a:rPr lang="en-GB" dirty="0" err="1">
                <a:solidFill>
                  <a:srgbClr val="787878"/>
                </a:solidFill>
                <a:latin typeface="DiN"/>
              </a:rPr>
              <a:t>aktueller</a:t>
            </a:r>
            <a:r>
              <a:rPr lang="en-GB" dirty="0">
                <a:solidFill>
                  <a:srgbClr val="787878"/>
                </a:solidFill>
                <a:latin typeface="DiN"/>
              </a:rPr>
              <a:t> Stand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D0C6888-0E27-AE80-E46D-271E73A7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F481-DAE9-4858-962A-E83BA69C2576}" type="datetime1">
              <a:rPr lang="de-DE" smtClean="0"/>
              <a:t>06.06.2024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3AF83A0-604B-DDB0-7DD9-7060177F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DWA-</a:t>
            </a:r>
            <a:r>
              <a:rPr lang="en-GB" dirty="0" err="1"/>
              <a:t>Kanal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07B76CF-8515-A61F-0F77-AE67615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1</a:t>
            </a:fld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82D1D92-279A-4988-2BB1-415919F4C334}"/>
              </a:ext>
            </a:extLst>
          </p:cNvPr>
          <p:cNvSpPr/>
          <p:nvPr/>
        </p:nvSpPr>
        <p:spPr>
          <a:xfrm rot="16200000">
            <a:off x="3424909" y="2032333"/>
            <a:ext cx="6236494" cy="2171828"/>
          </a:xfrm>
          <a:custGeom>
            <a:avLst/>
            <a:gdLst>
              <a:gd name="connsiteX0" fmla="*/ 6256334 w 6256334"/>
              <a:gd name="connsiteY0" fmla="*/ 1409192 h 2171828"/>
              <a:gd name="connsiteX1" fmla="*/ 6256334 w 6256334"/>
              <a:gd name="connsiteY1" fmla="*/ 2048099 h 2171828"/>
              <a:gd name="connsiteX2" fmla="*/ 6173140 w 6256334"/>
              <a:gd name="connsiteY2" fmla="*/ 1881029 h 2171828"/>
              <a:gd name="connsiteX3" fmla="*/ 2905237 w 6256334"/>
              <a:gd name="connsiteY3" fmla="*/ 341963 h 2171828"/>
              <a:gd name="connsiteX4" fmla="*/ 84470 w 6256334"/>
              <a:gd name="connsiteY4" fmla="*/ 1978940 h 2171828"/>
              <a:gd name="connsiteX5" fmla="*/ 0 w 6256334"/>
              <a:gd name="connsiteY5" fmla="*/ 2171828 h 2171828"/>
              <a:gd name="connsiteX6" fmla="*/ 1 w 6256334"/>
              <a:gd name="connsiteY6" fmla="*/ 1483611 h 2171828"/>
              <a:gd name="connsiteX7" fmla="*/ 77848 w 6256334"/>
              <a:gd name="connsiteY7" fmla="*/ 1373085 h 2171828"/>
              <a:gd name="connsiteX8" fmla="*/ 2873305 w 6256334"/>
              <a:gd name="connsiteY8" fmla="*/ 8944 h 2171828"/>
              <a:gd name="connsiteX9" fmla="*/ 6173827 w 6256334"/>
              <a:gd name="connsiteY9" fmla="*/ 1299996 h 21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56334" h="2171828">
                <a:moveTo>
                  <a:pt x="6256334" y="1409192"/>
                </a:moveTo>
                <a:lnTo>
                  <a:pt x="6256334" y="2048099"/>
                </a:lnTo>
                <a:lnTo>
                  <a:pt x="6173140" y="1881029"/>
                </a:lnTo>
                <a:cubicBezTo>
                  <a:pt x="5613296" y="889704"/>
                  <a:pt x="4315990" y="257388"/>
                  <a:pt x="2905237" y="341963"/>
                </a:cubicBezTo>
                <a:cubicBezTo>
                  <a:pt x="1612371" y="419470"/>
                  <a:pt x="539901" y="1077897"/>
                  <a:pt x="84470" y="1978940"/>
                </a:cubicBezTo>
                <a:lnTo>
                  <a:pt x="0" y="2171828"/>
                </a:lnTo>
                <a:lnTo>
                  <a:pt x="1" y="1483611"/>
                </a:lnTo>
                <a:lnTo>
                  <a:pt x="77848" y="1373085"/>
                </a:lnTo>
                <a:cubicBezTo>
                  <a:pt x="673022" y="611570"/>
                  <a:pt x="1688700" y="83457"/>
                  <a:pt x="2873305" y="8944"/>
                </a:cubicBezTo>
                <a:cubicBezTo>
                  <a:pt x="4212195" y="-75273"/>
                  <a:pt x="5458682" y="441361"/>
                  <a:pt x="6173827" y="1299996"/>
                </a:cubicBezTo>
                <a:close/>
              </a:path>
            </a:pathLst>
          </a:custGeom>
          <a:gradFill flip="none" rotWithShape="1">
            <a:gsLst>
              <a:gs pos="79000">
                <a:srgbClr val="8DC63F"/>
              </a:gs>
              <a:gs pos="65000">
                <a:srgbClr val="8DC63F"/>
              </a:gs>
              <a:gs pos="79000">
                <a:schemeClr val="bg1"/>
              </a:gs>
              <a:gs pos="81000">
                <a:srgbClr val="0076BD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111066-3E6C-F3B9-3C45-4AC688F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152393"/>
            <a:ext cx="4572000" cy="36099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38A35D7-C1AA-24B5-F493-91A32DFC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04" y="3822296"/>
            <a:ext cx="3218931" cy="24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5649-0130-3A5B-32A1-C907A064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87"/>
            <a:ext cx="10515600" cy="988219"/>
          </a:xfrm>
        </p:spPr>
        <p:txBody>
          <a:bodyPr/>
          <a:lstStyle/>
          <a:p>
            <a:r>
              <a:rPr lang="en-GB" b="1" dirty="0" err="1">
                <a:solidFill>
                  <a:srgbClr val="0076BD"/>
                </a:solidFill>
                <a:latin typeface="DiN"/>
              </a:rPr>
              <a:t>Funktionen</a:t>
            </a:r>
            <a:endParaRPr lang="en-GB" b="1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B31A1-B945-ACAB-EC49-F3E0B027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975"/>
            <a:ext cx="4000500" cy="4070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76BD"/>
                </a:solidFill>
                <a:latin typeface="DiN"/>
              </a:rPr>
              <a:t>Schadenskatalog</a:t>
            </a:r>
            <a:endParaRPr lang="en-GB" b="1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Kodeassistenten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Katalog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mit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Beschreibung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der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Kodes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Bildkatalog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(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Bilder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exkludiert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)</a:t>
            </a: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Selbststest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0BDB5ED-9A84-F790-A1BF-624B7361F3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95584"/>
            <a:ext cx="5181600" cy="405892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AF143-01AC-A983-FB2B-1AFB0BD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7A-9BAC-4DA8-9BCD-4F40F2BD6F05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09465-9BC9-49AC-7F05-BCEB94B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328E3-82D5-35E0-9C68-7FFC317C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2</a:t>
            </a:fld>
            <a:endParaRPr lang="en-GB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45B7C8E-9DDB-1CA9-B7CF-F5152D0DA778}"/>
              </a:ext>
            </a:extLst>
          </p:cNvPr>
          <p:cNvSpPr txBox="1">
            <a:spLocks/>
          </p:cNvSpPr>
          <p:nvPr/>
        </p:nvSpPr>
        <p:spPr>
          <a:xfrm>
            <a:off x="3667125" y="2413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0076BD"/>
                </a:solidFill>
                <a:latin typeface="DiN"/>
              </a:rPr>
              <a:t>(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wie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im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 KI-Expert </a:t>
            </a:r>
            <a:r>
              <a:rPr lang="en-GB" sz="2800" dirty="0" err="1">
                <a:solidFill>
                  <a:srgbClr val="0076BD"/>
                </a:solidFill>
                <a:latin typeface="DiN"/>
              </a:rPr>
              <a:t>verfügbar</a:t>
            </a:r>
            <a:r>
              <a:rPr lang="en-GB" sz="2800" dirty="0">
                <a:solidFill>
                  <a:srgbClr val="0076BD"/>
                </a:solidFill>
                <a:latin typeface="D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3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5649-0130-3A5B-32A1-C907A064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87"/>
            <a:ext cx="10515600" cy="988219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0076BD"/>
                </a:solidFill>
                <a:latin typeface="DiN"/>
              </a:rPr>
              <a:t>Neuerungen</a:t>
            </a:r>
            <a:endParaRPr lang="en-GB" b="1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B31A1-B945-ACAB-EC49-F3E0B027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7100" y="1489869"/>
            <a:ext cx="4000500" cy="4070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76BD"/>
                </a:solidFill>
                <a:latin typeface="DiN"/>
              </a:rPr>
              <a:t>Browser-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Basiert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mit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LogIn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6BD"/>
                </a:solidFill>
                <a:latin typeface="DiN"/>
              </a:rPr>
              <a:t>Funktionen</a:t>
            </a:r>
            <a:endParaRPr lang="en-GB" b="1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Prüfungssimulation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Lernstandsanzeige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Selbststest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(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verbessert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)</a:t>
            </a: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76BD"/>
                </a:solidFill>
                <a:latin typeface="DiN"/>
              </a:rPr>
              <a:t>Kodierung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anhand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gesamter</a:t>
            </a:r>
            <a:r>
              <a:rPr lang="en-GB" sz="2400" dirty="0">
                <a:solidFill>
                  <a:srgbClr val="0076BD"/>
                </a:solidFill>
                <a:latin typeface="DiN"/>
              </a:rPr>
              <a:t> </a:t>
            </a:r>
            <a:r>
              <a:rPr lang="en-GB" sz="2400" dirty="0" err="1">
                <a:solidFill>
                  <a:srgbClr val="0076BD"/>
                </a:solidFill>
                <a:latin typeface="DiN"/>
              </a:rPr>
              <a:t>Haltungen</a:t>
            </a:r>
            <a:endParaRPr lang="en-GB" sz="2400" dirty="0">
              <a:solidFill>
                <a:srgbClr val="0076BD"/>
              </a:solidFill>
              <a:latin typeface="DiN"/>
            </a:endParaRPr>
          </a:p>
          <a:p>
            <a:pPr>
              <a:buClr>
                <a:srgbClr val="8DC63F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rgbClr val="0076BD"/>
              </a:solidFill>
              <a:latin typeface="Di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AF143-01AC-A983-FB2B-1AFB0BD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7A-9BAC-4DA8-9BCD-4F40F2BD6F05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609465-9BC9-49AC-7F05-BCEB94B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328E3-82D5-35E0-9C68-7FFC317C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3</a:t>
            </a:fld>
            <a:endParaRPr lang="en-GB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9BA8F47-FBC0-558E-C71C-99F603AD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9375"/>
            <a:ext cx="5181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6D1678B-B37A-4154-E250-5BB9CA09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14463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D9B0794-5B0C-5C76-96E8-CC33354A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076BD"/>
                </a:solidFill>
                <a:latin typeface="DiN"/>
              </a:rPr>
              <a:t>Aktuelles</a:t>
            </a:r>
            <a:r>
              <a:rPr lang="en-GB" b="1" dirty="0">
                <a:solidFill>
                  <a:srgbClr val="0076BD"/>
                </a:solidFill>
                <a:latin typeface="DiN"/>
              </a:rPr>
              <a:t> Design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6E9C3A-2637-2926-A4FC-FD1BF6F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8AC-BA19-482A-97B7-2C3FE8C38C1E}" type="datetime1">
              <a:rPr lang="de-DE" smtClean="0"/>
              <a:t>06.06.2024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35286B-4055-EFD2-1FEE-34C411B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DWA-Kanal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406F74-5B17-C0D3-F8AD-E8C5A4F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38172-3D61-4424-832D-C1EB86B3C17D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A9DA2F1-47E7-0B19-E42D-C261BF90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6242"/>
          <a:stretch/>
        </p:blipFill>
        <p:spPr>
          <a:xfrm>
            <a:off x="3480819" y="1533153"/>
            <a:ext cx="8145012" cy="34013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3FDEBD-2E49-4CE9-AF7D-A36464275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6"/>
          <a:stretch/>
        </p:blipFill>
        <p:spPr>
          <a:xfrm>
            <a:off x="3480819" y="2329828"/>
            <a:ext cx="8103931" cy="30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0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DiN</vt:lpstr>
      <vt:lpstr>Wingdings</vt:lpstr>
      <vt:lpstr>Office</vt:lpstr>
      <vt:lpstr>LI Inspektor</vt:lpstr>
      <vt:lpstr>Funktionen</vt:lpstr>
      <vt:lpstr>Neuerungen</vt:lpstr>
      <vt:lpstr>Aktuelles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 Inspektor</dc:title>
  <dc:creator>Tom Theis</dc:creator>
  <cp:lastModifiedBy>Theis, Tom</cp:lastModifiedBy>
  <cp:revision>2</cp:revision>
  <dcterms:created xsi:type="dcterms:W3CDTF">2024-06-05T14:33:02Z</dcterms:created>
  <dcterms:modified xsi:type="dcterms:W3CDTF">2024-06-06T10:31:22Z</dcterms:modified>
</cp:coreProperties>
</file>