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1" r:id="rId4"/>
  </p:sldMasterIdLst>
  <p:notesMasterIdLst>
    <p:notesMasterId r:id="rId15"/>
  </p:notesMasterIdLst>
  <p:handoutMasterIdLst>
    <p:handoutMasterId r:id="rId16"/>
  </p:handoutMasterIdLst>
  <p:sldIdLst>
    <p:sldId id="1861" r:id="rId5"/>
    <p:sldId id="2893" r:id="rId6"/>
    <p:sldId id="354" r:id="rId7"/>
    <p:sldId id="2886" r:id="rId8"/>
    <p:sldId id="2883" r:id="rId9"/>
    <p:sldId id="2834" r:id="rId10"/>
    <p:sldId id="2882" r:id="rId11"/>
    <p:sldId id="2924" r:id="rId12"/>
    <p:sldId id="2925" r:id="rId13"/>
    <p:sldId id="1840" r:id="rId1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E6E6E6"/>
    <a:srgbClr val="BDBDBD"/>
    <a:srgbClr val="D2D2D2"/>
    <a:srgbClr val="FFB900"/>
    <a:srgbClr val="303030"/>
    <a:srgbClr val="737373"/>
    <a:srgbClr val="F14001"/>
    <a:srgbClr val="E8E8E8"/>
    <a:srgbClr val="2A1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10/1/2018 3:18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10/1/2018 3:17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10/1/2018 3:17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0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defTabSz="931467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61B0BD91-A332-4638-9D55-E1550E13BA63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10/1/2018 3:17 PM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3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4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defTabSz="931467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61B0BD91-A332-4638-9D55-E1550E13BA63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10/1/2018 3:17 PM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4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70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14E8CD-C84C-4BB6-A411-A5EC5F2119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4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AA736-44BB-45E0-8A01-51ABB9E552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7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AA736-44BB-45E0-8A01-51ABB9E55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10/1/2018 3:17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919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10/1/2018 3:17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9942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20C272-8E66-429C-A9F7-1C4E612DB65F}"/>
              </a:ext>
            </a:extLst>
          </p:cNvPr>
          <p:cNvCxnSpPr>
            <a:cxnSpLocks/>
          </p:cNvCxnSpPr>
          <p:nvPr userDrawn="1"/>
        </p:nvCxnSpPr>
        <p:spPr>
          <a:xfrm>
            <a:off x="11895763" y="1817370"/>
            <a:ext cx="0" cy="710565"/>
          </a:xfrm>
          <a:prstGeom prst="line">
            <a:avLst/>
          </a:prstGeom>
          <a:ln>
            <a:solidFill>
              <a:srgbClr val="D83B0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MS logo gray - EMF" descr="Microsoft logo, gray text version">
            <a:extLst>
              <a:ext uri="{FF2B5EF4-FFF2-40B4-BE49-F238E27FC236}">
                <a16:creationId xmlns:a16="http://schemas.microsoft.com/office/drawing/2014/main" id="{8804C2B3-3878-4889-940D-3F3386B945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6080"/>
            <a:ext cx="1366440" cy="29260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B2E4F62-54DC-4435-AA29-18599C177284}"/>
              </a:ext>
            </a:extLst>
          </p:cNvPr>
          <p:cNvSpPr/>
          <p:nvPr userDrawn="1"/>
        </p:nvSpPr>
        <p:spPr bwMode="gray">
          <a:xfrm>
            <a:off x="293044" y="1170431"/>
            <a:ext cx="11604624" cy="539388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99085C-4B16-41A5-A2CB-5D4798A0322E}"/>
              </a:ext>
            </a:extLst>
          </p:cNvPr>
          <p:cNvSpPr/>
          <p:nvPr userDrawn="1"/>
        </p:nvSpPr>
        <p:spPr bwMode="white">
          <a:xfrm>
            <a:off x="5791479" y="3074916"/>
            <a:ext cx="2321486" cy="1405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Connect.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Explore.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F5E403F-D2DC-4030-8392-9E3E0A38A1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white">
          <a:xfrm>
            <a:off x="1174192" y="3183752"/>
            <a:ext cx="2712307" cy="1367241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6210CF-A0F8-409C-A4D3-027E8C0B2F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7519" y="1816159"/>
            <a:ext cx="3474481" cy="41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68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E07265-7E47-481D-9C2B-6C8BF221FAA5}"/>
              </a:ext>
            </a:extLst>
          </p:cNvPr>
          <p:cNvGrpSpPr/>
          <p:nvPr userDrawn="1"/>
        </p:nvGrpSpPr>
        <p:grpSpPr>
          <a:xfrm>
            <a:off x="6194603" y="-1"/>
            <a:ext cx="5997398" cy="6858001"/>
            <a:chOff x="6194603" y="-1"/>
            <a:chExt cx="5997398" cy="685800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5AE405F-E300-4B3D-9110-B06B7584150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2819" y="1461694"/>
              <a:ext cx="3689182" cy="539630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8D0436A-7978-419B-9760-5EFC6747DD7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-1"/>
              <a:ext cx="1182753" cy="107669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7C68831-B0BD-42C1-AB2F-BEAC8CFD1FD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6894"/>
              <a:ext cx="1182753" cy="9611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1" y="2579648"/>
            <a:ext cx="3768898" cy="553998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Enter title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1" y="3535541"/>
            <a:ext cx="37693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960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B071B18-AE3E-4C1A-8C40-38A79DBA86AA}"/>
              </a:ext>
            </a:extLst>
          </p:cNvPr>
          <p:cNvGrpSpPr/>
          <p:nvPr userDrawn="1"/>
        </p:nvGrpSpPr>
        <p:grpSpPr>
          <a:xfrm>
            <a:off x="6194603" y="0"/>
            <a:ext cx="5997398" cy="6858001"/>
            <a:chOff x="6194603" y="0"/>
            <a:chExt cx="5997398" cy="685800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874D211-CD8A-4B0E-B9C0-C2FF7D72BEE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1387" y="1460680"/>
              <a:ext cx="3690614" cy="53973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71513C0-489E-4E2E-9C12-D1DC6B98AB2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0"/>
              <a:ext cx="1179576" cy="107623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84DC410-B12F-4706-B9C8-EBBBA766D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7361"/>
              <a:ext cx="1179576" cy="9606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3769475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body text</a:t>
            </a:r>
          </a:p>
        </p:txBody>
      </p:sp>
    </p:spTree>
    <p:extLst>
      <p:ext uri="{BB962C8B-B14F-4D97-AF65-F5344CB8AC3E}">
        <p14:creationId xmlns:p14="http://schemas.microsoft.com/office/powerpoint/2010/main" val="220774799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5DB89-7B31-44F9-9B76-2E06E7805A5E}"/>
              </a:ext>
            </a:extLst>
          </p:cNvPr>
          <p:cNvGrpSpPr/>
          <p:nvPr userDrawn="1"/>
        </p:nvGrpSpPr>
        <p:grpSpPr>
          <a:xfrm>
            <a:off x="6194603" y="0"/>
            <a:ext cx="5997398" cy="6858001"/>
            <a:chOff x="6194603" y="0"/>
            <a:chExt cx="5997398" cy="685800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8E8D605-B082-4C02-839C-9C18EA6541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1387" y="1460680"/>
              <a:ext cx="3690614" cy="53973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E9382F8-B3AE-4F98-8782-19AA597713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0"/>
              <a:ext cx="1179576" cy="107623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D3278C9-22EA-4588-8125-8F64C455E53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7361"/>
              <a:ext cx="1179576" cy="9606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40080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4008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007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ECE3688-F7FF-4D8A-BE15-6CEE4046B621}"/>
              </a:ext>
            </a:extLst>
          </p:cNvPr>
          <p:cNvGrpSpPr/>
          <p:nvPr userDrawn="1"/>
        </p:nvGrpSpPr>
        <p:grpSpPr>
          <a:xfrm>
            <a:off x="6194603" y="0"/>
            <a:ext cx="5997398" cy="6858001"/>
            <a:chOff x="6194603" y="0"/>
            <a:chExt cx="5997398" cy="685800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DA126B3-3793-49DF-951A-6BEC5934FF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1387" y="1460680"/>
              <a:ext cx="3690614" cy="539732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DE8673A-798E-4BFA-88EE-4BCCF0BF21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0"/>
              <a:ext cx="1179576" cy="107623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5970F2A-65AD-4C60-92A1-97326C8B61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7361"/>
              <a:ext cx="1179576" cy="9606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96377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8E8A28C-CBDE-4C67-825F-C47808C9BDD6}"/>
              </a:ext>
            </a:extLst>
          </p:cNvPr>
          <p:cNvGrpSpPr/>
          <p:nvPr userDrawn="1"/>
        </p:nvGrpSpPr>
        <p:grpSpPr>
          <a:xfrm>
            <a:off x="6194603" y="0"/>
            <a:ext cx="5997398" cy="6858001"/>
            <a:chOff x="6194603" y="0"/>
            <a:chExt cx="5997398" cy="685800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6ED7E4A-DB81-4ED7-82E1-34B79F3FF4A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1387" y="1460680"/>
              <a:ext cx="3690614" cy="539732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1E4BCF2-710C-4869-A4C5-C1345D5F2E6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0"/>
              <a:ext cx="1179576" cy="107623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B7B7A20-BA31-44FA-9F1C-298649B34C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7361"/>
              <a:ext cx="1179576" cy="9606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511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7921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4756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C2F26819-B90F-4C18-ACFE-2E5E212772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4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67658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1811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6EA2AC-FEA2-4901-8495-272A5FA7FC20}"/>
              </a:ext>
            </a:extLst>
          </p:cNvPr>
          <p:cNvGrpSpPr/>
          <p:nvPr userDrawn="1"/>
        </p:nvGrpSpPr>
        <p:grpSpPr>
          <a:xfrm>
            <a:off x="6194603" y="-1"/>
            <a:ext cx="5997398" cy="6858001"/>
            <a:chOff x="6194603" y="-1"/>
            <a:chExt cx="5997398" cy="685800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096FE2B-3270-4E2C-AD0E-3AB4FD1B86F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2819" y="1461694"/>
              <a:ext cx="3689182" cy="539630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4A5D7CE-1FED-4CEA-810D-4198E992429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8652" y="-1"/>
              <a:ext cx="1182753" cy="107669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BF408BE-3FB0-4FA0-B683-0E647B7E04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4603" y="5896894"/>
              <a:ext cx="1182753" cy="961106"/>
            </a:xfrm>
            <a:prstGeom prst="rect">
              <a:avLst/>
            </a:prstGeom>
          </p:spPr>
        </p:pic>
      </p:grp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2979539"/>
            <a:ext cx="5943600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1" y="3962400"/>
            <a:ext cx="5943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F4249-981E-4054-9F37-C6C7DFAB38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7757" y="585788"/>
            <a:ext cx="2691631" cy="276999"/>
          </a:xfrm>
          <a:solidFill>
            <a:srgbClr val="E6E6E6">
              <a:alpha val="75000"/>
            </a:srgbClr>
          </a:solidFill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kern="1200" spc="0" baseline="0" dirty="0">
                <a:gradFill>
                  <a:gsLst>
                    <a:gs pos="23466">
                      <a:schemeClr val="bg2">
                        <a:lumMod val="50000"/>
                      </a:schemeClr>
                    </a:gs>
                    <a:gs pos="56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Session code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84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593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84977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0012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9781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1828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02355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1092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2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673" r:id="rId2"/>
    <p:sldLayoutId id="2147484679" r:id="rId3"/>
    <p:sldLayoutId id="2147484680" r:id="rId4"/>
    <p:sldLayoutId id="2147484681" r:id="rId5"/>
    <p:sldLayoutId id="2147484682" r:id="rId6"/>
    <p:sldLayoutId id="2147484683" r:id="rId7"/>
    <p:sldLayoutId id="2147484684" r:id="rId8"/>
    <p:sldLayoutId id="2147484685" r:id="rId9"/>
    <p:sldLayoutId id="2147484717" r:id="rId10"/>
    <p:sldLayoutId id="2147484728" r:id="rId11"/>
    <p:sldLayoutId id="2147484690" r:id="rId12"/>
    <p:sldLayoutId id="2147484692" r:id="rId13"/>
    <p:sldLayoutId id="2147484694" r:id="rId14"/>
    <p:sldLayoutId id="2147484695" r:id="rId15"/>
    <p:sldLayoutId id="2147484697" r:id="rId16"/>
    <p:sldLayoutId id="2147484698" r:id="rId17"/>
    <p:sldLayoutId id="2147484699" r:id="rId18"/>
    <p:sldLayoutId id="2147484731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ka.ms/devprogramsignu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ka.ms/o365devbootcampfeedbac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BB8B40-F3D1-4331-B430-E127860A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1317546"/>
            <a:ext cx="7804416" cy="2215991"/>
          </a:xfrm>
        </p:spPr>
        <p:txBody>
          <a:bodyPr/>
          <a:lstStyle/>
          <a:p>
            <a:r>
              <a:rPr lang="en-US" b="0" dirty="0"/>
              <a:t>Your app, everywhere: 5 easy ways to connect your app to where people work in Microsoft 365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8DE02-C0F4-4D7E-8F0A-6C253F6A5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8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1C99-63FE-4080-B86B-DFE1DF74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016">
              <a:lnSpc>
                <a:spcPct val="90000"/>
              </a:lnSpc>
              <a:spcAft>
                <a:spcPts val="1176"/>
              </a:spcAft>
              <a:defRPr/>
            </a:pPr>
            <a:r>
              <a:rPr lang="en-US">
                <a:solidFill>
                  <a:schemeClr val="tx2"/>
                </a:solidFill>
              </a:rPr>
              <a:t>A developer’s tour of Microsoft 365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9A8C4-B38F-466D-8C00-7EEC5B68A129}"/>
              </a:ext>
            </a:extLst>
          </p:cNvPr>
          <p:cNvSpPr/>
          <p:nvPr/>
        </p:nvSpPr>
        <p:spPr>
          <a:xfrm>
            <a:off x="1199535" y="1588828"/>
            <a:ext cx="6096000" cy="5793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/>
              <a:t>Change conversations with bots and compose extensions </a:t>
            </a:r>
          </a:p>
          <a:p>
            <a:r>
              <a:rPr lang="en-US" sz="1400">
                <a:solidFill>
                  <a:schemeClr val="accent1"/>
                </a:solidFill>
                <a:latin typeface="+mj-lt"/>
              </a:rPr>
              <a:t>Microsoft Teams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FC12F3-2B1C-4216-8D3B-02E326062095}"/>
              </a:ext>
            </a:extLst>
          </p:cNvPr>
          <p:cNvSpPr/>
          <p:nvPr/>
        </p:nvSpPr>
        <p:spPr>
          <a:xfrm>
            <a:off x="1199535" y="2523846"/>
            <a:ext cx="6096000" cy="5793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/>
              <a:t>Streamline workflows with an adaptive card in e-mail </a:t>
            </a:r>
          </a:p>
          <a:p>
            <a:pPr marL="0" lvl="1"/>
            <a:r>
              <a:rPr lang="en-US" sz="1400">
                <a:solidFill>
                  <a:schemeClr val="accent1"/>
                </a:solidFill>
                <a:latin typeface="+mj-lt"/>
              </a:rPr>
              <a:t>Microsoft Outlook</a:t>
            </a:r>
          </a:p>
        </p:txBody>
      </p:sp>
      <p:sp>
        <p:nvSpPr>
          <p:cNvPr id="9" name="bot_3" title="Icon of two chevron brackets with two dots between them">
            <a:extLst>
              <a:ext uri="{FF2B5EF4-FFF2-40B4-BE49-F238E27FC236}">
                <a16:creationId xmlns:a16="http://schemas.microsoft.com/office/drawing/2014/main" id="{F7614BE5-B2CD-4EF2-B1AE-A190056BE4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6424" y="1714147"/>
            <a:ext cx="458188" cy="328750"/>
          </a:xfrm>
          <a:custGeom>
            <a:avLst/>
            <a:gdLst>
              <a:gd name="T0" fmla="*/ 134 w 420"/>
              <a:gd name="T1" fmla="*/ 154 h 302"/>
              <a:gd name="T2" fmla="*/ 157 w 420"/>
              <a:gd name="T3" fmla="*/ 131 h 302"/>
              <a:gd name="T4" fmla="*/ 180 w 420"/>
              <a:gd name="T5" fmla="*/ 154 h 302"/>
              <a:gd name="T6" fmla="*/ 157 w 420"/>
              <a:gd name="T7" fmla="*/ 177 h 302"/>
              <a:gd name="T8" fmla="*/ 134 w 420"/>
              <a:gd name="T9" fmla="*/ 154 h 302"/>
              <a:gd name="T10" fmla="*/ 241 w 420"/>
              <a:gd name="T11" fmla="*/ 154 h 302"/>
              <a:gd name="T12" fmla="*/ 264 w 420"/>
              <a:gd name="T13" fmla="*/ 177 h 302"/>
              <a:gd name="T14" fmla="*/ 287 w 420"/>
              <a:gd name="T15" fmla="*/ 154 h 302"/>
              <a:gd name="T16" fmla="*/ 264 w 420"/>
              <a:gd name="T17" fmla="*/ 131 h 302"/>
              <a:gd name="T18" fmla="*/ 241 w 420"/>
              <a:gd name="T19" fmla="*/ 154 h 302"/>
              <a:gd name="T20" fmla="*/ 276 w 420"/>
              <a:gd name="T21" fmla="*/ 302 h 302"/>
              <a:gd name="T22" fmla="*/ 410 w 420"/>
              <a:gd name="T23" fmla="*/ 168 h 302"/>
              <a:gd name="T24" fmla="*/ 410 w 420"/>
              <a:gd name="T25" fmla="*/ 132 h 302"/>
              <a:gd name="T26" fmla="*/ 276 w 420"/>
              <a:gd name="T27" fmla="*/ 0 h 302"/>
              <a:gd name="T28" fmla="*/ 144 w 420"/>
              <a:gd name="T29" fmla="*/ 0 h 302"/>
              <a:gd name="T30" fmla="*/ 10 w 420"/>
              <a:gd name="T31" fmla="*/ 132 h 302"/>
              <a:gd name="T32" fmla="*/ 10 w 420"/>
              <a:gd name="T33" fmla="*/ 168 h 302"/>
              <a:gd name="T34" fmla="*/ 145 w 420"/>
              <a:gd name="T35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" h="302">
                <a:moveTo>
                  <a:pt x="134" y="154"/>
                </a:moveTo>
                <a:cubicBezTo>
                  <a:pt x="134" y="141"/>
                  <a:pt x="144" y="131"/>
                  <a:pt x="157" y="131"/>
                </a:cubicBezTo>
                <a:cubicBezTo>
                  <a:pt x="169" y="131"/>
                  <a:pt x="180" y="141"/>
                  <a:pt x="180" y="154"/>
                </a:cubicBezTo>
                <a:cubicBezTo>
                  <a:pt x="180" y="167"/>
                  <a:pt x="169" y="177"/>
                  <a:pt x="157" y="177"/>
                </a:cubicBezTo>
                <a:cubicBezTo>
                  <a:pt x="144" y="177"/>
                  <a:pt x="134" y="167"/>
                  <a:pt x="134" y="154"/>
                </a:cubicBezTo>
                <a:close/>
                <a:moveTo>
                  <a:pt x="241" y="154"/>
                </a:moveTo>
                <a:cubicBezTo>
                  <a:pt x="241" y="167"/>
                  <a:pt x="251" y="177"/>
                  <a:pt x="264" y="177"/>
                </a:cubicBezTo>
                <a:cubicBezTo>
                  <a:pt x="276" y="177"/>
                  <a:pt x="287" y="167"/>
                  <a:pt x="287" y="154"/>
                </a:cubicBezTo>
                <a:cubicBezTo>
                  <a:pt x="287" y="141"/>
                  <a:pt x="276" y="131"/>
                  <a:pt x="264" y="131"/>
                </a:cubicBezTo>
                <a:cubicBezTo>
                  <a:pt x="251" y="131"/>
                  <a:pt x="241" y="141"/>
                  <a:pt x="241" y="154"/>
                </a:cubicBezTo>
                <a:close/>
                <a:moveTo>
                  <a:pt x="276" y="302"/>
                </a:moveTo>
                <a:cubicBezTo>
                  <a:pt x="276" y="302"/>
                  <a:pt x="276" y="302"/>
                  <a:pt x="410" y="168"/>
                </a:cubicBezTo>
                <a:cubicBezTo>
                  <a:pt x="420" y="158"/>
                  <a:pt x="420" y="142"/>
                  <a:pt x="410" y="132"/>
                </a:cubicBezTo>
                <a:cubicBezTo>
                  <a:pt x="410" y="132"/>
                  <a:pt x="410" y="132"/>
                  <a:pt x="276" y="0"/>
                </a:cubicBezTo>
                <a:moveTo>
                  <a:pt x="144" y="0"/>
                </a:moveTo>
                <a:cubicBezTo>
                  <a:pt x="10" y="132"/>
                  <a:pt x="10" y="132"/>
                  <a:pt x="10" y="132"/>
                </a:cubicBezTo>
                <a:cubicBezTo>
                  <a:pt x="0" y="142"/>
                  <a:pt x="0" y="158"/>
                  <a:pt x="10" y="168"/>
                </a:cubicBezTo>
                <a:cubicBezTo>
                  <a:pt x="145" y="302"/>
                  <a:pt x="145" y="302"/>
                  <a:pt x="145" y="3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PostUpdateLegacy_E1D7" title="Icon of an article, feed, or social media thread">
            <a:extLst>
              <a:ext uri="{FF2B5EF4-FFF2-40B4-BE49-F238E27FC236}">
                <a16:creationId xmlns:a16="http://schemas.microsoft.com/office/drawing/2014/main" id="{6DBBBD2A-EA32-495F-943B-476C92A8D8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2167" y="2666967"/>
            <a:ext cx="502920" cy="258465"/>
          </a:xfrm>
          <a:custGeom>
            <a:avLst/>
            <a:gdLst>
              <a:gd name="T0" fmla="*/ 270 w 1041"/>
              <a:gd name="T1" fmla="*/ 268 h 535"/>
              <a:gd name="T2" fmla="*/ 68 w 1041"/>
              <a:gd name="T3" fmla="*/ 268 h 535"/>
              <a:gd name="T4" fmla="*/ 269 w 1041"/>
              <a:gd name="T5" fmla="*/ 133 h 535"/>
              <a:gd name="T6" fmla="*/ 0 w 1041"/>
              <a:gd name="T7" fmla="*/ 133 h 535"/>
              <a:gd name="T8" fmla="*/ 270 w 1041"/>
              <a:gd name="T9" fmla="*/ 404 h 535"/>
              <a:gd name="T10" fmla="*/ 135 w 1041"/>
              <a:gd name="T11" fmla="*/ 404 h 535"/>
              <a:gd name="T12" fmla="*/ 1041 w 1041"/>
              <a:gd name="T13" fmla="*/ 0 h 535"/>
              <a:gd name="T14" fmla="*/ 371 w 1041"/>
              <a:gd name="T15" fmla="*/ 0 h 535"/>
              <a:gd name="T16" fmla="*/ 371 w 1041"/>
              <a:gd name="T17" fmla="*/ 535 h 535"/>
              <a:gd name="T18" fmla="*/ 1041 w 1041"/>
              <a:gd name="T19" fmla="*/ 535 h 535"/>
              <a:gd name="T20" fmla="*/ 1041 w 1041"/>
              <a:gd name="T21" fmla="*/ 0 h 535"/>
              <a:gd name="T22" fmla="*/ 671 w 1041"/>
              <a:gd name="T23" fmla="*/ 268 h 535"/>
              <a:gd name="T24" fmla="*/ 469 w 1041"/>
              <a:gd name="T25" fmla="*/ 268 h 535"/>
              <a:gd name="T26" fmla="*/ 942 w 1041"/>
              <a:gd name="T27" fmla="*/ 133 h 535"/>
              <a:gd name="T28" fmla="*/ 469 w 1041"/>
              <a:gd name="T29" fmla="*/ 133 h 535"/>
              <a:gd name="T30" fmla="*/ 672 w 1041"/>
              <a:gd name="T31" fmla="*/ 404 h 535"/>
              <a:gd name="T32" fmla="*/ 469 w 1041"/>
              <a:gd name="T33" fmla="*/ 404 h 535"/>
              <a:gd name="T34" fmla="*/ 909 w 1041"/>
              <a:gd name="T35" fmla="*/ 267 h 535"/>
              <a:gd name="T36" fmla="*/ 772 w 1041"/>
              <a:gd name="T37" fmla="*/ 267 h 535"/>
              <a:gd name="T38" fmla="*/ 772 w 1041"/>
              <a:gd name="T39" fmla="*/ 404 h 535"/>
              <a:gd name="T40" fmla="*/ 909 w 1041"/>
              <a:gd name="T41" fmla="*/ 404 h 535"/>
              <a:gd name="T42" fmla="*/ 909 w 1041"/>
              <a:gd name="T43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1" h="535">
                <a:moveTo>
                  <a:pt x="270" y="268"/>
                </a:moveTo>
                <a:lnTo>
                  <a:pt x="68" y="268"/>
                </a:lnTo>
                <a:moveTo>
                  <a:pt x="269" y="133"/>
                </a:moveTo>
                <a:lnTo>
                  <a:pt x="0" y="133"/>
                </a:lnTo>
                <a:moveTo>
                  <a:pt x="270" y="404"/>
                </a:moveTo>
                <a:lnTo>
                  <a:pt x="135" y="404"/>
                </a:lnTo>
                <a:moveTo>
                  <a:pt x="1041" y="0"/>
                </a:moveTo>
                <a:lnTo>
                  <a:pt x="371" y="0"/>
                </a:lnTo>
                <a:lnTo>
                  <a:pt x="371" y="535"/>
                </a:lnTo>
                <a:lnTo>
                  <a:pt x="1041" y="535"/>
                </a:lnTo>
                <a:lnTo>
                  <a:pt x="1041" y="0"/>
                </a:lnTo>
                <a:moveTo>
                  <a:pt x="671" y="268"/>
                </a:moveTo>
                <a:lnTo>
                  <a:pt x="469" y="268"/>
                </a:lnTo>
                <a:moveTo>
                  <a:pt x="942" y="133"/>
                </a:moveTo>
                <a:lnTo>
                  <a:pt x="469" y="133"/>
                </a:lnTo>
                <a:moveTo>
                  <a:pt x="672" y="404"/>
                </a:moveTo>
                <a:lnTo>
                  <a:pt x="469" y="404"/>
                </a:lnTo>
                <a:moveTo>
                  <a:pt x="909" y="267"/>
                </a:moveTo>
                <a:lnTo>
                  <a:pt x="772" y="267"/>
                </a:lnTo>
                <a:lnTo>
                  <a:pt x="772" y="404"/>
                </a:lnTo>
                <a:lnTo>
                  <a:pt x="909" y="404"/>
                </a:lnTo>
                <a:lnTo>
                  <a:pt x="909" y="26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CACEC-930D-4C84-B7CA-5BF2D04D5531}"/>
              </a:ext>
            </a:extLst>
          </p:cNvPr>
          <p:cNvSpPr/>
          <p:nvPr/>
        </p:nvSpPr>
        <p:spPr>
          <a:xfrm>
            <a:off x="1184456" y="3423939"/>
            <a:ext cx="6096000" cy="5793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/>
              <a:t>Boost creativity with an add-in </a:t>
            </a:r>
          </a:p>
          <a:p>
            <a:pPr marL="0" lvl="1"/>
            <a:r>
              <a:rPr lang="en-US" sz="1400">
                <a:solidFill>
                  <a:schemeClr val="accent1"/>
                </a:solidFill>
                <a:latin typeface="+mj-lt"/>
              </a:rPr>
              <a:t>Word, Excel, and PowerPoint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B717B-E7DB-4891-BF1B-75717DFC5ACF}"/>
              </a:ext>
            </a:extLst>
          </p:cNvPr>
          <p:cNvSpPr/>
          <p:nvPr/>
        </p:nvSpPr>
        <p:spPr>
          <a:xfrm>
            <a:off x="1199535" y="4393882"/>
            <a:ext cx="6096000" cy="5793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Harness organizational data anywhere</a:t>
            </a:r>
          </a:p>
          <a:p>
            <a:pPr marL="0" lvl="1"/>
            <a:r>
              <a:rPr lang="en-US" sz="1400" dirty="0">
                <a:solidFill>
                  <a:schemeClr val="accent1"/>
                </a:solidFill>
                <a:latin typeface="+mj-lt"/>
              </a:rPr>
              <a:t>Microsoft Graph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9B76C-263F-4E86-B1BE-61DC825AA065}"/>
              </a:ext>
            </a:extLst>
          </p:cNvPr>
          <p:cNvSpPr/>
          <p:nvPr/>
        </p:nvSpPr>
        <p:spPr>
          <a:xfrm>
            <a:off x="1199535" y="5460968"/>
            <a:ext cx="6096000" cy="5793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/>
              <a:t>Deliver key information and tools to teams with a web part</a:t>
            </a:r>
          </a:p>
          <a:p>
            <a:pPr marL="0" lvl="1"/>
            <a:r>
              <a:rPr lang="en-US" sz="1400">
                <a:solidFill>
                  <a:schemeClr val="accent1"/>
                </a:solidFill>
                <a:latin typeface="+mj-lt"/>
              </a:rPr>
              <a:t>SharePoint and Microsoft Teams</a:t>
            </a:r>
          </a:p>
        </p:txBody>
      </p:sp>
      <p:sp>
        <p:nvSpPr>
          <p:cNvPr id="17" name="people_2" title="Icon of three people with an arrow above them pointing down">
            <a:extLst>
              <a:ext uri="{FF2B5EF4-FFF2-40B4-BE49-F238E27FC236}">
                <a16:creationId xmlns:a16="http://schemas.microsoft.com/office/drawing/2014/main" id="{870AFDFE-0B27-49B2-BA4A-9B10425D7A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8978" y="5513451"/>
            <a:ext cx="333080" cy="365760"/>
          </a:xfrm>
          <a:custGeom>
            <a:avLst/>
            <a:gdLst>
              <a:gd name="T0" fmla="*/ 95 w 298"/>
              <a:gd name="T1" fmla="*/ 198 h 328"/>
              <a:gd name="T2" fmla="*/ 149 w 298"/>
              <a:gd name="T3" fmla="*/ 143 h 328"/>
              <a:gd name="T4" fmla="*/ 203 w 298"/>
              <a:gd name="T5" fmla="*/ 198 h 328"/>
              <a:gd name="T6" fmla="*/ 149 w 298"/>
              <a:gd name="T7" fmla="*/ 252 h 328"/>
              <a:gd name="T8" fmla="*/ 95 w 298"/>
              <a:gd name="T9" fmla="*/ 198 h 328"/>
              <a:gd name="T10" fmla="*/ 225 w 298"/>
              <a:gd name="T11" fmla="*/ 328 h 328"/>
              <a:gd name="T12" fmla="*/ 149 w 298"/>
              <a:gd name="T13" fmla="*/ 252 h 328"/>
              <a:gd name="T14" fmla="*/ 73 w 298"/>
              <a:gd name="T15" fmla="*/ 328 h 328"/>
              <a:gd name="T16" fmla="*/ 47 w 298"/>
              <a:gd name="T17" fmla="*/ 146 h 328"/>
              <a:gd name="T18" fmla="*/ 81 w 298"/>
              <a:gd name="T19" fmla="*/ 112 h 328"/>
              <a:gd name="T20" fmla="*/ 47 w 298"/>
              <a:gd name="T21" fmla="*/ 78 h 328"/>
              <a:gd name="T22" fmla="*/ 13 w 298"/>
              <a:gd name="T23" fmla="*/ 112 h 328"/>
              <a:gd name="T24" fmla="*/ 47 w 298"/>
              <a:gd name="T25" fmla="*/ 146 h 328"/>
              <a:gd name="T26" fmla="*/ 95 w 298"/>
              <a:gd name="T27" fmla="*/ 193 h 328"/>
              <a:gd name="T28" fmla="*/ 47 w 298"/>
              <a:gd name="T29" fmla="*/ 146 h 328"/>
              <a:gd name="T30" fmla="*/ 0 w 298"/>
              <a:gd name="T31" fmla="*/ 193 h 328"/>
              <a:gd name="T32" fmla="*/ 251 w 298"/>
              <a:gd name="T33" fmla="*/ 146 h 328"/>
              <a:gd name="T34" fmla="*/ 285 w 298"/>
              <a:gd name="T35" fmla="*/ 112 h 328"/>
              <a:gd name="T36" fmla="*/ 251 w 298"/>
              <a:gd name="T37" fmla="*/ 78 h 328"/>
              <a:gd name="T38" fmla="*/ 217 w 298"/>
              <a:gd name="T39" fmla="*/ 112 h 328"/>
              <a:gd name="T40" fmla="*/ 251 w 298"/>
              <a:gd name="T41" fmla="*/ 146 h 328"/>
              <a:gd name="T42" fmla="*/ 298 w 298"/>
              <a:gd name="T43" fmla="*/ 193 h 328"/>
              <a:gd name="T44" fmla="*/ 251 w 298"/>
              <a:gd name="T45" fmla="*/ 146 h 328"/>
              <a:gd name="T46" fmla="*/ 203 w 298"/>
              <a:gd name="T47" fmla="*/ 193 h 328"/>
              <a:gd name="T48" fmla="*/ 149 w 298"/>
              <a:gd name="T49" fmla="*/ 0 h 328"/>
              <a:gd name="T50" fmla="*/ 149 w 298"/>
              <a:gd name="T51" fmla="*/ 80 h 328"/>
              <a:gd name="T52" fmla="*/ 104 w 298"/>
              <a:gd name="T53" fmla="*/ 35 h 328"/>
              <a:gd name="T54" fmla="*/ 149 w 298"/>
              <a:gd name="T55" fmla="*/ 80 h 328"/>
              <a:gd name="T56" fmla="*/ 194 w 298"/>
              <a:gd name="T57" fmla="*/ 35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8" h="328">
                <a:moveTo>
                  <a:pt x="95" y="198"/>
                </a:moveTo>
                <a:cubicBezTo>
                  <a:pt x="95" y="168"/>
                  <a:pt x="119" y="143"/>
                  <a:pt x="149" y="143"/>
                </a:cubicBezTo>
                <a:cubicBezTo>
                  <a:pt x="179" y="143"/>
                  <a:pt x="203" y="168"/>
                  <a:pt x="203" y="198"/>
                </a:cubicBezTo>
                <a:cubicBezTo>
                  <a:pt x="203" y="228"/>
                  <a:pt x="179" y="252"/>
                  <a:pt x="149" y="252"/>
                </a:cubicBezTo>
                <a:cubicBezTo>
                  <a:pt x="119" y="252"/>
                  <a:pt x="95" y="228"/>
                  <a:pt x="95" y="198"/>
                </a:cubicBezTo>
                <a:close/>
                <a:moveTo>
                  <a:pt x="225" y="328"/>
                </a:moveTo>
                <a:cubicBezTo>
                  <a:pt x="225" y="286"/>
                  <a:pt x="191" y="252"/>
                  <a:pt x="149" y="252"/>
                </a:cubicBezTo>
                <a:cubicBezTo>
                  <a:pt x="107" y="252"/>
                  <a:pt x="73" y="286"/>
                  <a:pt x="73" y="328"/>
                </a:cubicBezTo>
                <a:moveTo>
                  <a:pt x="47" y="146"/>
                </a:moveTo>
                <a:cubicBezTo>
                  <a:pt x="66" y="146"/>
                  <a:pt x="81" y="131"/>
                  <a:pt x="81" y="112"/>
                </a:cubicBezTo>
                <a:cubicBezTo>
                  <a:pt x="81" y="93"/>
                  <a:pt x="66" y="78"/>
                  <a:pt x="47" y="78"/>
                </a:cubicBezTo>
                <a:cubicBezTo>
                  <a:pt x="28" y="78"/>
                  <a:pt x="13" y="93"/>
                  <a:pt x="13" y="112"/>
                </a:cubicBezTo>
                <a:cubicBezTo>
                  <a:pt x="13" y="131"/>
                  <a:pt x="28" y="146"/>
                  <a:pt x="47" y="146"/>
                </a:cubicBezTo>
                <a:close/>
                <a:moveTo>
                  <a:pt x="95" y="193"/>
                </a:moveTo>
                <a:cubicBezTo>
                  <a:pt x="95" y="167"/>
                  <a:pt x="73" y="146"/>
                  <a:pt x="47" y="146"/>
                </a:cubicBezTo>
                <a:cubicBezTo>
                  <a:pt x="21" y="146"/>
                  <a:pt x="0" y="167"/>
                  <a:pt x="0" y="193"/>
                </a:cubicBezTo>
                <a:moveTo>
                  <a:pt x="251" y="146"/>
                </a:moveTo>
                <a:cubicBezTo>
                  <a:pt x="270" y="146"/>
                  <a:pt x="285" y="131"/>
                  <a:pt x="285" y="112"/>
                </a:cubicBezTo>
                <a:cubicBezTo>
                  <a:pt x="285" y="93"/>
                  <a:pt x="270" y="78"/>
                  <a:pt x="251" y="78"/>
                </a:cubicBezTo>
                <a:cubicBezTo>
                  <a:pt x="232" y="78"/>
                  <a:pt x="217" y="93"/>
                  <a:pt x="217" y="112"/>
                </a:cubicBezTo>
                <a:cubicBezTo>
                  <a:pt x="217" y="131"/>
                  <a:pt x="232" y="146"/>
                  <a:pt x="251" y="146"/>
                </a:cubicBezTo>
                <a:close/>
                <a:moveTo>
                  <a:pt x="298" y="193"/>
                </a:moveTo>
                <a:cubicBezTo>
                  <a:pt x="298" y="167"/>
                  <a:pt x="277" y="146"/>
                  <a:pt x="251" y="146"/>
                </a:cubicBezTo>
                <a:cubicBezTo>
                  <a:pt x="225" y="146"/>
                  <a:pt x="203" y="167"/>
                  <a:pt x="203" y="193"/>
                </a:cubicBezTo>
                <a:moveTo>
                  <a:pt x="149" y="0"/>
                </a:moveTo>
                <a:cubicBezTo>
                  <a:pt x="149" y="80"/>
                  <a:pt x="149" y="80"/>
                  <a:pt x="149" y="80"/>
                </a:cubicBezTo>
                <a:moveTo>
                  <a:pt x="104" y="35"/>
                </a:moveTo>
                <a:cubicBezTo>
                  <a:pt x="149" y="80"/>
                  <a:pt x="149" y="80"/>
                  <a:pt x="149" y="80"/>
                </a:cubicBezTo>
                <a:cubicBezTo>
                  <a:pt x="194" y="35"/>
                  <a:pt x="194" y="35"/>
                  <a:pt x="194" y="3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Data &amp; AI" title="Icon of several circles connected to eachother by lines">
            <a:extLst>
              <a:ext uri="{FF2B5EF4-FFF2-40B4-BE49-F238E27FC236}">
                <a16:creationId xmlns:a16="http://schemas.microsoft.com/office/drawing/2014/main" id="{942DF48C-08D6-4679-8AC4-4C76C187911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8230" y="4501835"/>
            <a:ext cx="454575" cy="363482"/>
          </a:xfrm>
          <a:custGeom>
            <a:avLst/>
            <a:gdLst>
              <a:gd name="T0" fmla="*/ 465 w 706"/>
              <a:gd name="T1" fmla="*/ 76 h 564"/>
              <a:gd name="T2" fmla="*/ 465 w 706"/>
              <a:gd name="T3" fmla="*/ 0 h 564"/>
              <a:gd name="T4" fmla="*/ 668 w 706"/>
              <a:gd name="T5" fmla="*/ 138 h 564"/>
              <a:gd name="T6" fmla="*/ 668 w 706"/>
              <a:gd name="T7" fmla="*/ 214 h 564"/>
              <a:gd name="T8" fmla="*/ 668 w 706"/>
              <a:gd name="T9" fmla="*/ 138 h 564"/>
              <a:gd name="T10" fmla="*/ 454 w 706"/>
              <a:gd name="T11" fmla="*/ 314 h 564"/>
              <a:gd name="T12" fmla="*/ 530 w 706"/>
              <a:gd name="T13" fmla="*/ 314 h 564"/>
              <a:gd name="T14" fmla="*/ 637 w 706"/>
              <a:gd name="T15" fmla="*/ 422 h 564"/>
              <a:gd name="T16" fmla="*/ 637 w 706"/>
              <a:gd name="T17" fmla="*/ 499 h 564"/>
              <a:gd name="T18" fmla="*/ 637 w 706"/>
              <a:gd name="T19" fmla="*/ 422 h 564"/>
              <a:gd name="T20" fmla="*/ 282 w 706"/>
              <a:gd name="T21" fmla="*/ 526 h 564"/>
              <a:gd name="T22" fmla="*/ 358 w 706"/>
              <a:gd name="T23" fmla="*/ 526 h 564"/>
              <a:gd name="T24" fmla="*/ 38 w 706"/>
              <a:gd name="T25" fmla="*/ 338 h 564"/>
              <a:gd name="T26" fmla="*/ 38 w 706"/>
              <a:gd name="T27" fmla="*/ 415 h 564"/>
              <a:gd name="T28" fmla="*/ 38 w 706"/>
              <a:gd name="T29" fmla="*/ 338 h 564"/>
              <a:gd name="T30" fmla="*/ 258 w 706"/>
              <a:gd name="T31" fmla="*/ 205 h 564"/>
              <a:gd name="T32" fmla="*/ 334 w 706"/>
              <a:gd name="T33" fmla="*/ 205 h 564"/>
              <a:gd name="T34" fmla="*/ 120 w 706"/>
              <a:gd name="T35" fmla="*/ 75 h 564"/>
              <a:gd name="T36" fmla="*/ 120 w 706"/>
              <a:gd name="T37" fmla="*/ 152 h 564"/>
              <a:gd name="T38" fmla="*/ 120 w 706"/>
              <a:gd name="T39" fmla="*/ 75 h 564"/>
              <a:gd name="T40" fmla="*/ 258 w 706"/>
              <a:gd name="T41" fmla="*/ 188 h 564"/>
              <a:gd name="T42" fmla="*/ 460 w 706"/>
              <a:gd name="T43" fmla="*/ 294 h 564"/>
              <a:gd name="T44" fmla="*/ 76 w 706"/>
              <a:gd name="T45" fmla="*/ 376 h 564"/>
              <a:gd name="T46" fmla="*/ 288 w 706"/>
              <a:gd name="T47" fmla="*/ 505 h 564"/>
              <a:gd name="T48" fmla="*/ 603 w 706"/>
              <a:gd name="T49" fmla="*/ 479 h 564"/>
              <a:gd name="T50" fmla="*/ 159 w 706"/>
              <a:gd name="T51" fmla="*/ 104 h 564"/>
              <a:gd name="T52" fmla="*/ 637 w 706"/>
              <a:gd name="T53" fmla="*/ 151 h 564"/>
              <a:gd name="T54" fmla="*/ 523 w 706"/>
              <a:gd name="T55" fmla="*/ 291 h 564"/>
              <a:gd name="T56" fmla="*/ 465 w 706"/>
              <a:gd name="T57" fmla="*/ 347 h 564"/>
              <a:gd name="T58" fmla="*/ 334 w 706"/>
              <a:gd name="T59" fmla="*/ 490 h 564"/>
              <a:gd name="T60" fmla="*/ 320 w 706"/>
              <a:gd name="T61" fmla="*/ 488 h 564"/>
              <a:gd name="T62" fmla="*/ 134 w 706"/>
              <a:gd name="T63" fmla="*/ 149 h 564"/>
              <a:gd name="T64" fmla="*/ 438 w 706"/>
              <a:gd name="T65" fmla="*/ 65 h 564"/>
              <a:gd name="T66" fmla="*/ 624 w 706"/>
              <a:gd name="T67" fmla="*/ 425 h 564"/>
              <a:gd name="T68" fmla="*/ 603 w 706"/>
              <a:gd name="T69" fmla="*/ 43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6" h="564">
                <a:moveTo>
                  <a:pt x="503" y="38"/>
                </a:moveTo>
                <a:cubicBezTo>
                  <a:pt x="503" y="59"/>
                  <a:pt x="486" y="76"/>
                  <a:pt x="465" y="76"/>
                </a:cubicBezTo>
                <a:cubicBezTo>
                  <a:pt x="444" y="76"/>
                  <a:pt x="427" y="59"/>
                  <a:pt x="427" y="38"/>
                </a:cubicBezTo>
                <a:cubicBezTo>
                  <a:pt x="427" y="17"/>
                  <a:pt x="444" y="0"/>
                  <a:pt x="465" y="0"/>
                </a:cubicBezTo>
                <a:cubicBezTo>
                  <a:pt x="486" y="0"/>
                  <a:pt x="503" y="17"/>
                  <a:pt x="503" y="38"/>
                </a:cubicBezTo>
                <a:close/>
                <a:moveTo>
                  <a:pt x="668" y="138"/>
                </a:moveTo>
                <a:cubicBezTo>
                  <a:pt x="647" y="138"/>
                  <a:pt x="630" y="155"/>
                  <a:pt x="630" y="176"/>
                </a:cubicBezTo>
                <a:cubicBezTo>
                  <a:pt x="630" y="197"/>
                  <a:pt x="647" y="214"/>
                  <a:pt x="668" y="214"/>
                </a:cubicBezTo>
                <a:cubicBezTo>
                  <a:pt x="689" y="214"/>
                  <a:pt x="706" y="197"/>
                  <a:pt x="706" y="176"/>
                </a:cubicBezTo>
                <a:cubicBezTo>
                  <a:pt x="706" y="155"/>
                  <a:pt x="689" y="138"/>
                  <a:pt x="668" y="138"/>
                </a:cubicBezTo>
                <a:close/>
                <a:moveTo>
                  <a:pt x="492" y="276"/>
                </a:moveTo>
                <a:cubicBezTo>
                  <a:pt x="471" y="276"/>
                  <a:pt x="454" y="293"/>
                  <a:pt x="454" y="314"/>
                </a:cubicBezTo>
                <a:cubicBezTo>
                  <a:pt x="454" y="335"/>
                  <a:pt x="471" y="352"/>
                  <a:pt x="492" y="352"/>
                </a:cubicBezTo>
                <a:cubicBezTo>
                  <a:pt x="513" y="352"/>
                  <a:pt x="530" y="335"/>
                  <a:pt x="530" y="314"/>
                </a:cubicBezTo>
                <a:cubicBezTo>
                  <a:pt x="530" y="293"/>
                  <a:pt x="513" y="276"/>
                  <a:pt x="492" y="276"/>
                </a:cubicBezTo>
                <a:close/>
                <a:moveTo>
                  <a:pt x="637" y="422"/>
                </a:moveTo>
                <a:cubicBezTo>
                  <a:pt x="616" y="422"/>
                  <a:pt x="599" y="440"/>
                  <a:pt x="599" y="461"/>
                </a:cubicBezTo>
                <a:cubicBezTo>
                  <a:pt x="599" y="482"/>
                  <a:pt x="616" y="499"/>
                  <a:pt x="637" y="499"/>
                </a:cubicBezTo>
                <a:cubicBezTo>
                  <a:pt x="658" y="499"/>
                  <a:pt x="675" y="482"/>
                  <a:pt x="675" y="461"/>
                </a:cubicBezTo>
                <a:cubicBezTo>
                  <a:pt x="675" y="440"/>
                  <a:pt x="658" y="422"/>
                  <a:pt x="637" y="422"/>
                </a:cubicBezTo>
                <a:close/>
                <a:moveTo>
                  <a:pt x="320" y="488"/>
                </a:moveTo>
                <a:cubicBezTo>
                  <a:pt x="299" y="488"/>
                  <a:pt x="282" y="505"/>
                  <a:pt x="282" y="526"/>
                </a:cubicBezTo>
                <a:cubicBezTo>
                  <a:pt x="282" y="547"/>
                  <a:pt x="299" y="564"/>
                  <a:pt x="320" y="564"/>
                </a:cubicBezTo>
                <a:cubicBezTo>
                  <a:pt x="341" y="564"/>
                  <a:pt x="358" y="547"/>
                  <a:pt x="358" y="526"/>
                </a:cubicBezTo>
                <a:cubicBezTo>
                  <a:pt x="358" y="505"/>
                  <a:pt x="341" y="488"/>
                  <a:pt x="320" y="488"/>
                </a:cubicBezTo>
                <a:close/>
                <a:moveTo>
                  <a:pt x="38" y="338"/>
                </a:moveTo>
                <a:cubicBezTo>
                  <a:pt x="17" y="338"/>
                  <a:pt x="0" y="355"/>
                  <a:pt x="0" y="376"/>
                </a:cubicBezTo>
                <a:cubicBezTo>
                  <a:pt x="0" y="398"/>
                  <a:pt x="17" y="415"/>
                  <a:pt x="38" y="415"/>
                </a:cubicBezTo>
                <a:cubicBezTo>
                  <a:pt x="59" y="415"/>
                  <a:pt x="76" y="398"/>
                  <a:pt x="76" y="376"/>
                </a:cubicBezTo>
                <a:cubicBezTo>
                  <a:pt x="76" y="355"/>
                  <a:pt x="59" y="338"/>
                  <a:pt x="38" y="338"/>
                </a:cubicBezTo>
                <a:close/>
                <a:moveTo>
                  <a:pt x="296" y="167"/>
                </a:moveTo>
                <a:cubicBezTo>
                  <a:pt x="275" y="167"/>
                  <a:pt x="258" y="184"/>
                  <a:pt x="258" y="205"/>
                </a:cubicBezTo>
                <a:cubicBezTo>
                  <a:pt x="258" y="226"/>
                  <a:pt x="275" y="243"/>
                  <a:pt x="296" y="243"/>
                </a:cubicBezTo>
                <a:cubicBezTo>
                  <a:pt x="317" y="243"/>
                  <a:pt x="334" y="226"/>
                  <a:pt x="334" y="205"/>
                </a:cubicBezTo>
                <a:cubicBezTo>
                  <a:pt x="334" y="184"/>
                  <a:pt x="317" y="167"/>
                  <a:pt x="296" y="167"/>
                </a:cubicBezTo>
                <a:close/>
                <a:moveTo>
                  <a:pt x="120" y="75"/>
                </a:moveTo>
                <a:cubicBezTo>
                  <a:pt x="99" y="75"/>
                  <a:pt x="82" y="93"/>
                  <a:pt x="82" y="114"/>
                </a:cubicBezTo>
                <a:cubicBezTo>
                  <a:pt x="82" y="135"/>
                  <a:pt x="99" y="152"/>
                  <a:pt x="120" y="152"/>
                </a:cubicBezTo>
                <a:cubicBezTo>
                  <a:pt x="142" y="152"/>
                  <a:pt x="159" y="135"/>
                  <a:pt x="159" y="114"/>
                </a:cubicBezTo>
                <a:cubicBezTo>
                  <a:pt x="159" y="93"/>
                  <a:pt x="142" y="75"/>
                  <a:pt x="120" y="75"/>
                </a:cubicBezTo>
                <a:close/>
                <a:moveTo>
                  <a:pt x="153" y="133"/>
                </a:moveTo>
                <a:cubicBezTo>
                  <a:pt x="258" y="188"/>
                  <a:pt x="258" y="188"/>
                  <a:pt x="258" y="188"/>
                </a:cubicBezTo>
                <a:moveTo>
                  <a:pt x="328" y="225"/>
                </a:moveTo>
                <a:cubicBezTo>
                  <a:pt x="460" y="294"/>
                  <a:pt x="460" y="294"/>
                  <a:pt x="460" y="294"/>
                </a:cubicBezTo>
                <a:moveTo>
                  <a:pt x="454" y="314"/>
                </a:moveTo>
                <a:cubicBezTo>
                  <a:pt x="76" y="376"/>
                  <a:pt x="76" y="376"/>
                  <a:pt x="76" y="376"/>
                </a:cubicBezTo>
                <a:moveTo>
                  <a:pt x="71" y="395"/>
                </a:moveTo>
                <a:cubicBezTo>
                  <a:pt x="288" y="505"/>
                  <a:pt x="288" y="505"/>
                  <a:pt x="288" y="505"/>
                </a:cubicBezTo>
                <a:moveTo>
                  <a:pt x="358" y="526"/>
                </a:moveTo>
                <a:cubicBezTo>
                  <a:pt x="603" y="479"/>
                  <a:pt x="603" y="479"/>
                  <a:pt x="603" y="479"/>
                </a:cubicBezTo>
                <a:moveTo>
                  <a:pt x="427" y="38"/>
                </a:moveTo>
                <a:cubicBezTo>
                  <a:pt x="159" y="104"/>
                  <a:pt x="159" y="104"/>
                  <a:pt x="159" y="104"/>
                </a:cubicBezTo>
                <a:moveTo>
                  <a:pt x="497" y="59"/>
                </a:moveTo>
                <a:cubicBezTo>
                  <a:pt x="637" y="151"/>
                  <a:pt x="637" y="151"/>
                  <a:pt x="637" y="151"/>
                </a:cubicBezTo>
                <a:moveTo>
                  <a:pt x="637" y="198"/>
                </a:moveTo>
                <a:cubicBezTo>
                  <a:pt x="523" y="291"/>
                  <a:pt x="523" y="291"/>
                  <a:pt x="523" y="291"/>
                </a:cubicBezTo>
                <a:moveTo>
                  <a:pt x="346" y="497"/>
                </a:moveTo>
                <a:cubicBezTo>
                  <a:pt x="465" y="347"/>
                  <a:pt x="465" y="347"/>
                  <a:pt x="465" y="347"/>
                </a:cubicBezTo>
                <a:moveTo>
                  <a:pt x="447" y="76"/>
                </a:moveTo>
                <a:cubicBezTo>
                  <a:pt x="334" y="490"/>
                  <a:pt x="334" y="490"/>
                  <a:pt x="334" y="490"/>
                </a:cubicBezTo>
                <a:moveTo>
                  <a:pt x="296" y="243"/>
                </a:moveTo>
                <a:cubicBezTo>
                  <a:pt x="320" y="488"/>
                  <a:pt x="320" y="488"/>
                  <a:pt x="320" y="488"/>
                </a:cubicBezTo>
                <a:moveTo>
                  <a:pt x="305" y="488"/>
                </a:moveTo>
                <a:cubicBezTo>
                  <a:pt x="134" y="149"/>
                  <a:pt x="134" y="149"/>
                  <a:pt x="134" y="149"/>
                </a:cubicBezTo>
                <a:moveTo>
                  <a:pt x="323" y="179"/>
                </a:moveTo>
                <a:cubicBezTo>
                  <a:pt x="438" y="65"/>
                  <a:pt x="438" y="65"/>
                  <a:pt x="438" y="65"/>
                </a:cubicBezTo>
                <a:moveTo>
                  <a:pt x="481" y="76"/>
                </a:moveTo>
                <a:cubicBezTo>
                  <a:pt x="624" y="425"/>
                  <a:pt x="624" y="425"/>
                  <a:pt x="624" y="425"/>
                </a:cubicBezTo>
                <a:moveTo>
                  <a:pt x="514" y="347"/>
                </a:moveTo>
                <a:cubicBezTo>
                  <a:pt x="603" y="434"/>
                  <a:pt x="603" y="434"/>
                  <a:pt x="603" y="4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9" name="create" title="Icon of a pencil with an arrow around it pointing counterclockwise">
            <a:extLst>
              <a:ext uri="{FF2B5EF4-FFF2-40B4-BE49-F238E27FC236}">
                <a16:creationId xmlns:a16="http://schemas.microsoft.com/office/drawing/2014/main" id="{73A68548-2B26-46BE-A8B0-5E574539FC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3842" y="3521082"/>
            <a:ext cx="393192" cy="385102"/>
          </a:xfrm>
          <a:custGeom>
            <a:avLst/>
            <a:gdLst>
              <a:gd name="T0" fmla="*/ 0 w 354"/>
              <a:gd name="T1" fmla="*/ 174 h 348"/>
              <a:gd name="T2" fmla="*/ 177 w 354"/>
              <a:gd name="T3" fmla="*/ 0 h 348"/>
              <a:gd name="T4" fmla="*/ 354 w 354"/>
              <a:gd name="T5" fmla="*/ 174 h 348"/>
              <a:gd name="T6" fmla="*/ 177 w 354"/>
              <a:gd name="T7" fmla="*/ 348 h 348"/>
              <a:gd name="T8" fmla="*/ 18 w 354"/>
              <a:gd name="T9" fmla="*/ 252 h 348"/>
              <a:gd name="T10" fmla="*/ 60 w 354"/>
              <a:gd name="T11" fmla="*/ 265 h 348"/>
              <a:gd name="T12" fmla="*/ 18 w 354"/>
              <a:gd name="T13" fmla="*/ 252 h 348"/>
              <a:gd name="T14" fmla="*/ 6 w 354"/>
              <a:gd name="T15" fmla="*/ 294 h 348"/>
              <a:gd name="T16" fmla="*/ 263 w 354"/>
              <a:gd name="T17" fmla="*/ 22 h 348"/>
              <a:gd name="T18" fmla="*/ 161 w 354"/>
              <a:gd name="T19" fmla="*/ 121 h 348"/>
              <a:gd name="T20" fmla="*/ 120 w 354"/>
              <a:gd name="T21" fmla="*/ 234 h 348"/>
              <a:gd name="T22" fmla="*/ 237 w 354"/>
              <a:gd name="T23" fmla="*/ 194 h 348"/>
              <a:gd name="T24" fmla="*/ 336 w 354"/>
              <a:gd name="T25" fmla="*/ 97 h 348"/>
              <a:gd name="T26" fmla="*/ 161 w 354"/>
              <a:gd name="T27" fmla="*/ 121 h 348"/>
              <a:gd name="T28" fmla="*/ 217 w 354"/>
              <a:gd name="T29" fmla="*/ 140 h 348"/>
              <a:gd name="T30" fmla="*/ 304 w 354"/>
              <a:gd name="T31" fmla="*/ 52 h 348"/>
              <a:gd name="T32" fmla="*/ 236 w 354"/>
              <a:gd name="T33" fmla="*/ 194 h 348"/>
              <a:gd name="T34" fmla="*/ 217 w 354"/>
              <a:gd name="T35" fmla="*/ 140 h 348"/>
              <a:gd name="T36" fmla="*/ 138 w 354"/>
              <a:gd name="T37" fmla="*/ 184 h 348"/>
              <a:gd name="T38" fmla="*/ 171 w 354"/>
              <a:gd name="T39" fmla="*/ 21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4" h="348">
                <a:moveTo>
                  <a:pt x="0" y="174"/>
                </a:moveTo>
                <a:cubicBezTo>
                  <a:pt x="0" y="78"/>
                  <a:pt x="79" y="0"/>
                  <a:pt x="177" y="0"/>
                </a:cubicBezTo>
                <a:cubicBezTo>
                  <a:pt x="275" y="0"/>
                  <a:pt x="354" y="78"/>
                  <a:pt x="354" y="174"/>
                </a:cubicBezTo>
                <a:cubicBezTo>
                  <a:pt x="354" y="271"/>
                  <a:pt x="275" y="348"/>
                  <a:pt x="177" y="348"/>
                </a:cubicBezTo>
                <a:cubicBezTo>
                  <a:pt x="108" y="348"/>
                  <a:pt x="47" y="309"/>
                  <a:pt x="18" y="252"/>
                </a:cubicBezTo>
                <a:moveTo>
                  <a:pt x="60" y="265"/>
                </a:moveTo>
                <a:cubicBezTo>
                  <a:pt x="18" y="252"/>
                  <a:pt x="18" y="252"/>
                  <a:pt x="18" y="252"/>
                </a:cubicBezTo>
                <a:cubicBezTo>
                  <a:pt x="6" y="294"/>
                  <a:pt x="6" y="294"/>
                  <a:pt x="6" y="294"/>
                </a:cubicBezTo>
                <a:moveTo>
                  <a:pt x="263" y="22"/>
                </a:moveTo>
                <a:cubicBezTo>
                  <a:pt x="161" y="121"/>
                  <a:pt x="161" y="121"/>
                  <a:pt x="161" y="121"/>
                </a:cubicBezTo>
                <a:cubicBezTo>
                  <a:pt x="120" y="234"/>
                  <a:pt x="120" y="234"/>
                  <a:pt x="120" y="234"/>
                </a:cubicBezTo>
                <a:cubicBezTo>
                  <a:pt x="237" y="194"/>
                  <a:pt x="237" y="194"/>
                  <a:pt x="237" y="194"/>
                </a:cubicBezTo>
                <a:cubicBezTo>
                  <a:pt x="336" y="97"/>
                  <a:pt x="336" y="97"/>
                  <a:pt x="336" y="97"/>
                </a:cubicBezTo>
                <a:moveTo>
                  <a:pt x="161" y="121"/>
                </a:moveTo>
                <a:cubicBezTo>
                  <a:pt x="217" y="140"/>
                  <a:pt x="217" y="140"/>
                  <a:pt x="217" y="140"/>
                </a:cubicBezTo>
                <a:cubicBezTo>
                  <a:pt x="304" y="52"/>
                  <a:pt x="304" y="52"/>
                  <a:pt x="304" y="52"/>
                </a:cubicBezTo>
                <a:moveTo>
                  <a:pt x="236" y="194"/>
                </a:moveTo>
                <a:cubicBezTo>
                  <a:pt x="217" y="140"/>
                  <a:pt x="217" y="140"/>
                  <a:pt x="217" y="140"/>
                </a:cubicBezTo>
                <a:moveTo>
                  <a:pt x="138" y="184"/>
                </a:moveTo>
                <a:cubicBezTo>
                  <a:pt x="171" y="217"/>
                  <a:pt x="171" y="217"/>
                  <a:pt x="171" y="2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522D0A-6564-4CB0-B1EC-2DDB835F7133}"/>
              </a:ext>
            </a:extLst>
          </p:cNvPr>
          <p:cNvSpPr/>
          <p:nvPr/>
        </p:nvSpPr>
        <p:spPr>
          <a:xfrm>
            <a:off x="1941165" y="1959674"/>
            <a:ext cx="8313718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61"/>
              <a:t>A complete, intelligent, secure solution to empower employees</a:t>
            </a:r>
            <a:endParaRPr lang="en-US" sz="173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B3070F-499C-4FF9-A73A-FE17550CA5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4078" y="583465"/>
            <a:ext cx="4553180" cy="1688471"/>
          </a:xfrm>
          <a:prstGeom prst="rect">
            <a:avLst/>
          </a:prstGeom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CAD8FF3D-6300-4737-A10B-F4A7523ED7CF}"/>
              </a:ext>
            </a:extLst>
          </p:cNvPr>
          <p:cNvSpPr txBox="1">
            <a:spLocks/>
          </p:cNvSpPr>
          <p:nvPr/>
        </p:nvSpPr>
        <p:spPr>
          <a:xfrm>
            <a:off x="4007561" y="4016024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Built for teamwork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8B4AD-0959-4453-9B57-11DE8D1705EF}"/>
              </a:ext>
            </a:extLst>
          </p:cNvPr>
          <p:cNvGrpSpPr/>
          <p:nvPr/>
        </p:nvGrpSpPr>
        <p:grpSpPr>
          <a:xfrm>
            <a:off x="4422079" y="3227465"/>
            <a:ext cx="802165" cy="472480"/>
            <a:chOff x="4705350" y="3590925"/>
            <a:chExt cx="606426" cy="35718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6846718E-81AB-47FA-B6C7-B9995A889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3852863"/>
              <a:ext cx="134938" cy="95250"/>
            </a:xfrm>
            <a:custGeom>
              <a:avLst/>
              <a:gdLst>
                <a:gd name="T0" fmla="*/ 0 w 75"/>
                <a:gd name="T1" fmla="*/ 53 h 53"/>
                <a:gd name="T2" fmla="*/ 0 w 75"/>
                <a:gd name="T3" fmla="*/ 53 h 53"/>
                <a:gd name="T4" fmla="*/ 63 w 75"/>
                <a:gd name="T5" fmla="*/ 53 h 53"/>
                <a:gd name="T6" fmla="*/ 63 w 75"/>
                <a:gd name="T7" fmla="*/ 53 h 53"/>
                <a:gd name="T8" fmla="*/ 75 w 75"/>
                <a:gd name="T9" fmla="*/ 4 h 53"/>
                <a:gd name="T10" fmla="*/ 54 w 75"/>
                <a:gd name="T11" fmla="*/ 0 h 53"/>
                <a:gd name="T12" fmla="*/ 0 w 75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3">
                  <a:moveTo>
                    <a:pt x="0" y="53"/>
                  </a:moveTo>
                  <a:lnTo>
                    <a:pt x="0" y="53"/>
                  </a:lnTo>
                  <a:lnTo>
                    <a:pt x="63" y="53"/>
                  </a:lnTo>
                  <a:lnTo>
                    <a:pt x="63" y="53"/>
                  </a:lnTo>
                  <a:cubicBezTo>
                    <a:pt x="63" y="35"/>
                    <a:pt x="67" y="19"/>
                    <a:pt x="75" y="4"/>
                  </a:cubicBezTo>
                  <a:cubicBezTo>
                    <a:pt x="69" y="1"/>
                    <a:pt x="61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431B065-D85A-4950-B933-DB7A1CD9A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3805238"/>
              <a:ext cx="246063" cy="142875"/>
            </a:xfrm>
            <a:custGeom>
              <a:avLst/>
              <a:gdLst>
                <a:gd name="T0" fmla="*/ 22 w 138"/>
                <a:gd name="T1" fmla="*/ 25 h 80"/>
                <a:gd name="T2" fmla="*/ 22 w 138"/>
                <a:gd name="T3" fmla="*/ 25 h 80"/>
                <a:gd name="T4" fmla="*/ 13 w 138"/>
                <a:gd name="T5" fmla="*/ 36 h 80"/>
                <a:gd name="T6" fmla="*/ 6 w 138"/>
                <a:gd name="T7" fmla="*/ 48 h 80"/>
                <a:gd name="T8" fmla="*/ 0 w 138"/>
                <a:gd name="T9" fmla="*/ 80 h 80"/>
                <a:gd name="T10" fmla="*/ 17 w 138"/>
                <a:gd name="T11" fmla="*/ 80 h 80"/>
                <a:gd name="T12" fmla="*/ 30 w 138"/>
                <a:gd name="T13" fmla="*/ 80 h 80"/>
                <a:gd name="T14" fmla="*/ 44 w 138"/>
                <a:gd name="T15" fmla="*/ 80 h 80"/>
                <a:gd name="T16" fmla="*/ 116 w 138"/>
                <a:gd name="T17" fmla="*/ 80 h 80"/>
                <a:gd name="T18" fmla="*/ 138 w 138"/>
                <a:gd name="T19" fmla="*/ 25 h 80"/>
                <a:gd name="T20" fmla="*/ 80 w 138"/>
                <a:gd name="T21" fmla="*/ 0 h 80"/>
                <a:gd name="T22" fmla="*/ 22 w 138"/>
                <a:gd name="T23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80">
                  <a:moveTo>
                    <a:pt x="22" y="25"/>
                  </a:moveTo>
                  <a:lnTo>
                    <a:pt x="22" y="25"/>
                  </a:lnTo>
                  <a:cubicBezTo>
                    <a:pt x="19" y="28"/>
                    <a:pt x="16" y="32"/>
                    <a:pt x="13" y="36"/>
                  </a:cubicBezTo>
                  <a:cubicBezTo>
                    <a:pt x="11" y="40"/>
                    <a:pt x="8" y="44"/>
                    <a:pt x="6" y="48"/>
                  </a:cubicBezTo>
                  <a:cubicBezTo>
                    <a:pt x="2" y="58"/>
                    <a:pt x="0" y="69"/>
                    <a:pt x="0" y="80"/>
                  </a:cubicBezTo>
                  <a:lnTo>
                    <a:pt x="17" y="80"/>
                  </a:lnTo>
                  <a:lnTo>
                    <a:pt x="30" y="80"/>
                  </a:lnTo>
                  <a:lnTo>
                    <a:pt x="44" y="80"/>
                  </a:lnTo>
                  <a:lnTo>
                    <a:pt x="116" y="80"/>
                  </a:lnTo>
                  <a:cubicBezTo>
                    <a:pt x="116" y="58"/>
                    <a:pt x="124" y="39"/>
                    <a:pt x="138" y="25"/>
                  </a:cubicBezTo>
                  <a:cubicBezTo>
                    <a:pt x="123" y="9"/>
                    <a:pt x="103" y="0"/>
                    <a:pt x="80" y="0"/>
                  </a:cubicBezTo>
                  <a:cubicBezTo>
                    <a:pt x="57" y="0"/>
                    <a:pt x="36" y="9"/>
                    <a:pt x="22" y="25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49739EE6-7144-462A-AB1A-A6316DAC7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3851275"/>
              <a:ext cx="188913" cy="96838"/>
            </a:xfrm>
            <a:custGeom>
              <a:avLst/>
              <a:gdLst>
                <a:gd name="T0" fmla="*/ 53 w 106"/>
                <a:gd name="T1" fmla="*/ 0 h 54"/>
                <a:gd name="T2" fmla="*/ 53 w 106"/>
                <a:gd name="T3" fmla="*/ 0 h 54"/>
                <a:gd name="T4" fmla="*/ 32 w 106"/>
                <a:gd name="T5" fmla="*/ 5 h 54"/>
                <a:gd name="T6" fmla="*/ 20 w 106"/>
                <a:gd name="T7" fmla="*/ 12 h 54"/>
                <a:gd name="T8" fmla="*/ 10 w 106"/>
                <a:gd name="T9" fmla="*/ 22 h 54"/>
                <a:gd name="T10" fmla="*/ 0 w 106"/>
                <a:gd name="T11" fmla="*/ 54 h 54"/>
                <a:gd name="T12" fmla="*/ 17 w 106"/>
                <a:gd name="T13" fmla="*/ 54 h 54"/>
                <a:gd name="T14" fmla="*/ 30 w 106"/>
                <a:gd name="T15" fmla="*/ 54 h 54"/>
                <a:gd name="T16" fmla="*/ 44 w 106"/>
                <a:gd name="T17" fmla="*/ 54 h 54"/>
                <a:gd name="T18" fmla="*/ 106 w 106"/>
                <a:gd name="T19" fmla="*/ 54 h 54"/>
                <a:gd name="T20" fmla="*/ 53 w 10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54">
                  <a:moveTo>
                    <a:pt x="53" y="0"/>
                  </a:moveTo>
                  <a:lnTo>
                    <a:pt x="53" y="0"/>
                  </a:lnTo>
                  <a:cubicBezTo>
                    <a:pt x="45" y="0"/>
                    <a:pt x="38" y="2"/>
                    <a:pt x="32" y="5"/>
                  </a:cubicBezTo>
                  <a:cubicBezTo>
                    <a:pt x="27" y="7"/>
                    <a:pt x="24" y="9"/>
                    <a:pt x="20" y="12"/>
                  </a:cubicBezTo>
                  <a:cubicBezTo>
                    <a:pt x="16" y="15"/>
                    <a:pt x="13" y="18"/>
                    <a:pt x="10" y="22"/>
                  </a:cubicBezTo>
                  <a:cubicBezTo>
                    <a:pt x="4" y="31"/>
                    <a:pt x="0" y="42"/>
                    <a:pt x="0" y="54"/>
                  </a:cubicBezTo>
                  <a:lnTo>
                    <a:pt x="17" y="54"/>
                  </a:lnTo>
                  <a:lnTo>
                    <a:pt x="30" y="54"/>
                  </a:lnTo>
                  <a:lnTo>
                    <a:pt x="44" y="54"/>
                  </a:lnTo>
                  <a:lnTo>
                    <a:pt x="106" y="54"/>
                  </a:lnTo>
                  <a:cubicBezTo>
                    <a:pt x="106" y="24"/>
                    <a:pt x="82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F867088C-7661-4D69-B336-100026A53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788" y="3709988"/>
              <a:ext cx="117475" cy="119063"/>
            </a:xfrm>
            <a:custGeom>
              <a:avLst/>
              <a:gdLst>
                <a:gd name="T0" fmla="*/ 31 w 66"/>
                <a:gd name="T1" fmla="*/ 66 h 67"/>
                <a:gd name="T2" fmla="*/ 31 w 66"/>
                <a:gd name="T3" fmla="*/ 66 h 67"/>
                <a:gd name="T4" fmla="*/ 33 w 66"/>
                <a:gd name="T5" fmla="*/ 67 h 67"/>
                <a:gd name="T6" fmla="*/ 35 w 66"/>
                <a:gd name="T7" fmla="*/ 66 h 67"/>
                <a:gd name="T8" fmla="*/ 57 w 66"/>
                <a:gd name="T9" fmla="*/ 56 h 67"/>
                <a:gd name="T10" fmla="*/ 66 w 66"/>
                <a:gd name="T11" fmla="*/ 33 h 67"/>
                <a:gd name="T12" fmla="*/ 33 w 66"/>
                <a:gd name="T13" fmla="*/ 0 h 67"/>
                <a:gd name="T14" fmla="*/ 0 w 66"/>
                <a:gd name="T15" fmla="*/ 33 h 67"/>
                <a:gd name="T16" fmla="*/ 9 w 66"/>
                <a:gd name="T17" fmla="*/ 56 h 67"/>
                <a:gd name="T18" fmla="*/ 31 w 66"/>
                <a:gd name="T1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7">
                  <a:moveTo>
                    <a:pt x="31" y="66"/>
                  </a:moveTo>
                  <a:lnTo>
                    <a:pt x="31" y="66"/>
                  </a:lnTo>
                  <a:cubicBezTo>
                    <a:pt x="31" y="66"/>
                    <a:pt x="32" y="67"/>
                    <a:pt x="33" y="67"/>
                  </a:cubicBezTo>
                  <a:cubicBezTo>
                    <a:pt x="34" y="67"/>
                    <a:pt x="34" y="66"/>
                    <a:pt x="35" y="66"/>
                  </a:cubicBezTo>
                  <a:cubicBezTo>
                    <a:pt x="44" y="66"/>
                    <a:pt x="51" y="62"/>
                    <a:pt x="57" y="56"/>
                  </a:cubicBezTo>
                  <a:cubicBezTo>
                    <a:pt x="63" y="50"/>
                    <a:pt x="66" y="42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42"/>
                    <a:pt x="3" y="50"/>
                    <a:pt x="9" y="56"/>
                  </a:cubicBezTo>
                  <a:cubicBezTo>
                    <a:pt x="15" y="62"/>
                    <a:pt x="22" y="66"/>
                    <a:pt x="31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C9440DA5-9E2F-4A63-9B3E-3296DA7A7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0" y="3590925"/>
              <a:ext cx="188913" cy="190500"/>
            </a:xfrm>
            <a:custGeom>
              <a:avLst/>
              <a:gdLst>
                <a:gd name="T0" fmla="*/ 23 w 106"/>
                <a:gd name="T1" fmla="*/ 98 h 107"/>
                <a:gd name="T2" fmla="*/ 23 w 106"/>
                <a:gd name="T3" fmla="*/ 98 h 107"/>
                <a:gd name="T4" fmla="*/ 49 w 106"/>
                <a:gd name="T5" fmla="*/ 107 h 107"/>
                <a:gd name="T6" fmla="*/ 53 w 106"/>
                <a:gd name="T7" fmla="*/ 107 h 107"/>
                <a:gd name="T8" fmla="*/ 57 w 106"/>
                <a:gd name="T9" fmla="*/ 107 h 107"/>
                <a:gd name="T10" fmla="*/ 83 w 106"/>
                <a:gd name="T11" fmla="*/ 98 h 107"/>
                <a:gd name="T12" fmla="*/ 106 w 106"/>
                <a:gd name="T13" fmla="*/ 54 h 107"/>
                <a:gd name="T14" fmla="*/ 75 w 106"/>
                <a:gd name="T15" fmla="*/ 5 h 107"/>
                <a:gd name="T16" fmla="*/ 53 w 106"/>
                <a:gd name="T17" fmla="*/ 0 h 107"/>
                <a:gd name="T18" fmla="*/ 31 w 106"/>
                <a:gd name="T19" fmla="*/ 5 h 107"/>
                <a:gd name="T20" fmla="*/ 31 w 106"/>
                <a:gd name="T21" fmla="*/ 5 h 107"/>
                <a:gd name="T22" fmla="*/ 0 w 106"/>
                <a:gd name="T23" fmla="*/ 54 h 107"/>
                <a:gd name="T24" fmla="*/ 23 w 106"/>
                <a:gd name="T25" fmla="*/ 9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07">
                  <a:moveTo>
                    <a:pt x="23" y="98"/>
                  </a:moveTo>
                  <a:lnTo>
                    <a:pt x="23" y="98"/>
                  </a:lnTo>
                  <a:cubicBezTo>
                    <a:pt x="30" y="103"/>
                    <a:pt x="39" y="106"/>
                    <a:pt x="49" y="107"/>
                  </a:cubicBezTo>
                  <a:cubicBezTo>
                    <a:pt x="50" y="107"/>
                    <a:pt x="52" y="107"/>
                    <a:pt x="53" y="107"/>
                  </a:cubicBezTo>
                  <a:cubicBezTo>
                    <a:pt x="54" y="107"/>
                    <a:pt x="55" y="107"/>
                    <a:pt x="57" y="107"/>
                  </a:cubicBezTo>
                  <a:cubicBezTo>
                    <a:pt x="66" y="106"/>
                    <a:pt x="76" y="103"/>
                    <a:pt x="83" y="98"/>
                  </a:cubicBezTo>
                  <a:cubicBezTo>
                    <a:pt x="97" y="88"/>
                    <a:pt x="106" y="72"/>
                    <a:pt x="106" y="54"/>
                  </a:cubicBezTo>
                  <a:cubicBezTo>
                    <a:pt x="106" y="32"/>
                    <a:pt x="93" y="14"/>
                    <a:pt x="75" y="5"/>
                  </a:cubicBezTo>
                  <a:cubicBezTo>
                    <a:pt x="68" y="2"/>
                    <a:pt x="61" y="0"/>
                    <a:pt x="53" y="0"/>
                  </a:cubicBezTo>
                  <a:cubicBezTo>
                    <a:pt x="45" y="0"/>
                    <a:pt x="38" y="2"/>
                    <a:pt x="31" y="5"/>
                  </a:cubicBezTo>
                  <a:lnTo>
                    <a:pt x="31" y="5"/>
                  </a:lnTo>
                  <a:cubicBezTo>
                    <a:pt x="12" y="14"/>
                    <a:pt x="0" y="32"/>
                    <a:pt x="0" y="54"/>
                  </a:cubicBezTo>
                  <a:cubicBezTo>
                    <a:pt x="0" y="72"/>
                    <a:pt x="9" y="88"/>
                    <a:pt x="23" y="98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103062A8-1A5C-4066-A827-66A8BA5DB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3686175"/>
              <a:ext cx="142875" cy="142875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14 w 80"/>
                <a:gd name="T7" fmla="*/ 70 h 80"/>
                <a:gd name="T8" fmla="*/ 37 w 80"/>
                <a:gd name="T9" fmla="*/ 80 h 80"/>
                <a:gd name="T10" fmla="*/ 40 w 80"/>
                <a:gd name="T11" fmla="*/ 80 h 80"/>
                <a:gd name="T12" fmla="*/ 42 w 80"/>
                <a:gd name="T13" fmla="*/ 80 h 80"/>
                <a:gd name="T14" fmla="*/ 65 w 80"/>
                <a:gd name="T15" fmla="*/ 70 h 80"/>
                <a:gd name="T16" fmla="*/ 80 w 80"/>
                <a:gd name="T17" fmla="*/ 40 h 80"/>
                <a:gd name="T18" fmla="*/ 40 w 80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lnTo>
                    <a:pt x="40" y="0"/>
                  </a:lnTo>
                  <a:cubicBezTo>
                    <a:pt x="18" y="0"/>
                    <a:pt x="0" y="18"/>
                    <a:pt x="0" y="40"/>
                  </a:cubicBezTo>
                  <a:cubicBezTo>
                    <a:pt x="0" y="52"/>
                    <a:pt x="5" y="63"/>
                    <a:pt x="14" y="70"/>
                  </a:cubicBezTo>
                  <a:cubicBezTo>
                    <a:pt x="21" y="76"/>
                    <a:pt x="29" y="79"/>
                    <a:pt x="37" y="80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1" y="80"/>
                    <a:pt x="41" y="80"/>
                    <a:pt x="42" y="80"/>
                  </a:cubicBezTo>
                  <a:cubicBezTo>
                    <a:pt x="51" y="79"/>
                    <a:pt x="59" y="76"/>
                    <a:pt x="65" y="70"/>
                  </a:cubicBezTo>
                  <a:cubicBezTo>
                    <a:pt x="74" y="63"/>
                    <a:pt x="80" y="5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B360726E-3317-4B3B-A1D9-E77F584FC843}"/>
              </a:ext>
            </a:extLst>
          </p:cNvPr>
          <p:cNvSpPr txBox="1">
            <a:spLocks/>
          </p:cNvSpPr>
          <p:nvPr/>
        </p:nvSpPr>
        <p:spPr>
          <a:xfrm>
            <a:off x="1509065" y="4016024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Unlocks creativity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1EE377-314B-43B9-8559-C52608606689}"/>
              </a:ext>
            </a:extLst>
          </p:cNvPr>
          <p:cNvGrpSpPr/>
          <p:nvPr/>
        </p:nvGrpSpPr>
        <p:grpSpPr>
          <a:xfrm>
            <a:off x="1982381" y="3121421"/>
            <a:ext cx="684569" cy="684569"/>
            <a:chOff x="2559050" y="3438525"/>
            <a:chExt cx="517525" cy="517525"/>
          </a:xfrm>
        </p:grpSpPr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8596E387-7E78-477B-895B-47C62FE9F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3603625"/>
              <a:ext cx="112713" cy="111125"/>
            </a:xfrm>
            <a:custGeom>
              <a:avLst/>
              <a:gdLst>
                <a:gd name="T0" fmla="*/ 22 w 85"/>
                <a:gd name="T1" fmla="*/ 81 h 84"/>
                <a:gd name="T2" fmla="*/ 22 w 85"/>
                <a:gd name="T3" fmla="*/ 81 h 84"/>
                <a:gd name="T4" fmla="*/ 3 w 85"/>
                <a:gd name="T5" fmla="*/ 63 h 84"/>
                <a:gd name="T6" fmla="*/ 8 w 85"/>
                <a:gd name="T7" fmla="*/ 44 h 84"/>
                <a:gd name="T8" fmla="*/ 20 w 85"/>
                <a:gd name="T9" fmla="*/ 0 h 84"/>
                <a:gd name="T10" fmla="*/ 52 w 85"/>
                <a:gd name="T11" fmla="*/ 32 h 84"/>
                <a:gd name="T12" fmla="*/ 85 w 85"/>
                <a:gd name="T13" fmla="*/ 64 h 84"/>
                <a:gd name="T14" fmla="*/ 41 w 85"/>
                <a:gd name="T15" fmla="*/ 76 h 84"/>
                <a:gd name="T16" fmla="*/ 22 w 85"/>
                <a:gd name="T1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4">
                  <a:moveTo>
                    <a:pt x="22" y="81"/>
                  </a:moveTo>
                  <a:lnTo>
                    <a:pt x="22" y="81"/>
                  </a:lnTo>
                  <a:cubicBezTo>
                    <a:pt x="11" y="84"/>
                    <a:pt x="0" y="74"/>
                    <a:pt x="3" y="63"/>
                  </a:cubicBezTo>
                  <a:lnTo>
                    <a:pt x="8" y="44"/>
                  </a:lnTo>
                  <a:lnTo>
                    <a:pt x="20" y="0"/>
                  </a:lnTo>
                  <a:lnTo>
                    <a:pt x="52" y="32"/>
                  </a:lnTo>
                  <a:lnTo>
                    <a:pt x="85" y="64"/>
                  </a:lnTo>
                  <a:lnTo>
                    <a:pt x="41" y="76"/>
                  </a:lnTo>
                  <a:lnTo>
                    <a:pt x="22" y="81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3F7A461E-978F-4B1C-BAD9-045B10044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738" y="3511550"/>
              <a:ext cx="160338" cy="163512"/>
            </a:xfrm>
            <a:custGeom>
              <a:avLst/>
              <a:gdLst>
                <a:gd name="T0" fmla="*/ 121 w 121"/>
                <a:gd name="T1" fmla="*/ 67 h 123"/>
                <a:gd name="T2" fmla="*/ 121 w 121"/>
                <a:gd name="T3" fmla="*/ 67 h 123"/>
                <a:gd name="T4" fmla="*/ 65 w 121"/>
                <a:gd name="T5" fmla="*/ 123 h 123"/>
                <a:gd name="T6" fmla="*/ 0 w 121"/>
                <a:gd name="T7" fmla="*/ 58 h 123"/>
                <a:gd name="T8" fmla="*/ 58 w 121"/>
                <a:gd name="T9" fmla="*/ 0 h 123"/>
                <a:gd name="T10" fmla="*/ 121 w 121"/>
                <a:gd name="T11" fmla="*/ 6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3">
                  <a:moveTo>
                    <a:pt x="121" y="67"/>
                  </a:moveTo>
                  <a:lnTo>
                    <a:pt x="121" y="67"/>
                  </a:lnTo>
                  <a:lnTo>
                    <a:pt x="65" y="123"/>
                  </a:lnTo>
                  <a:lnTo>
                    <a:pt x="0" y="58"/>
                  </a:lnTo>
                  <a:lnTo>
                    <a:pt x="58" y="0"/>
                  </a:lnTo>
                  <a:cubicBezTo>
                    <a:pt x="85" y="16"/>
                    <a:pt x="107" y="39"/>
                    <a:pt x="121" y="67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ED141584-054F-4862-8393-8D5CC1DC2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3702050"/>
              <a:ext cx="49213" cy="50800"/>
            </a:xfrm>
            <a:custGeom>
              <a:avLst/>
              <a:gdLst>
                <a:gd name="T0" fmla="*/ 6 w 37"/>
                <a:gd name="T1" fmla="*/ 11 h 39"/>
                <a:gd name="T2" fmla="*/ 6 w 37"/>
                <a:gd name="T3" fmla="*/ 11 h 39"/>
                <a:gd name="T4" fmla="*/ 6 w 37"/>
                <a:gd name="T5" fmla="*/ 33 h 39"/>
                <a:gd name="T6" fmla="*/ 27 w 37"/>
                <a:gd name="T7" fmla="*/ 33 h 39"/>
                <a:gd name="T8" fmla="*/ 37 w 37"/>
                <a:gd name="T9" fmla="*/ 23 h 39"/>
                <a:gd name="T10" fmla="*/ 15 w 37"/>
                <a:gd name="T11" fmla="*/ 0 h 39"/>
                <a:gd name="T12" fmla="*/ 6 w 37"/>
                <a:gd name="T1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9">
                  <a:moveTo>
                    <a:pt x="6" y="11"/>
                  </a:moveTo>
                  <a:lnTo>
                    <a:pt x="6" y="11"/>
                  </a:lnTo>
                  <a:cubicBezTo>
                    <a:pt x="0" y="17"/>
                    <a:pt x="0" y="27"/>
                    <a:pt x="6" y="33"/>
                  </a:cubicBezTo>
                  <a:cubicBezTo>
                    <a:pt x="12" y="39"/>
                    <a:pt x="21" y="39"/>
                    <a:pt x="27" y="33"/>
                  </a:cubicBezTo>
                  <a:lnTo>
                    <a:pt x="37" y="23"/>
                  </a:lnTo>
                  <a:lnTo>
                    <a:pt x="15" y="0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7626BAF-62E6-4F22-9FEF-9195511E3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0" y="3438525"/>
              <a:ext cx="517525" cy="517525"/>
            </a:xfrm>
            <a:custGeom>
              <a:avLst/>
              <a:gdLst>
                <a:gd name="T0" fmla="*/ 389 w 389"/>
                <a:gd name="T1" fmla="*/ 195 h 390"/>
                <a:gd name="T2" fmla="*/ 389 w 389"/>
                <a:gd name="T3" fmla="*/ 195 h 390"/>
                <a:gd name="T4" fmla="*/ 195 w 389"/>
                <a:gd name="T5" fmla="*/ 390 h 390"/>
                <a:gd name="T6" fmla="*/ 40 w 389"/>
                <a:gd name="T7" fmla="*/ 313 h 390"/>
                <a:gd name="T8" fmla="*/ 32 w 389"/>
                <a:gd name="T9" fmla="*/ 345 h 390"/>
                <a:gd name="T10" fmla="*/ 17 w 389"/>
                <a:gd name="T11" fmla="*/ 357 h 390"/>
                <a:gd name="T12" fmla="*/ 14 w 389"/>
                <a:gd name="T13" fmla="*/ 357 h 390"/>
                <a:gd name="T14" fmla="*/ 2 w 389"/>
                <a:gd name="T15" fmla="*/ 338 h 390"/>
                <a:gd name="T16" fmla="*/ 22 w 389"/>
                <a:gd name="T17" fmla="*/ 254 h 390"/>
                <a:gd name="T18" fmla="*/ 107 w 389"/>
                <a:gd name="T19" fmla="*/ 273 h 390"/>
                <a:gd name="T20" fmla="*/ 119 w 389"/>
                <a:gd name="T21" fmla="*/ 292 h 390"/>
                <a:gd name="T22" fmla="*/ 100 w 389"/>
                <a:gd name="T23" fmla="*/ 303 h 390"/>
                <a:gd name="T24" fmla="*/ 64 w 389"/>
                <a:gd name="T25" fmla="*/ 295 h 390"/>
                <a:gd name="T26" fmla="*/ 195 w 389"/>
                <a:gd name="T27" fmla="*/ 359 h 390"/>
                <a:gd name="T28" fmla="*/ 359 w 389"/>
                <a:gd name="T29" fmla="*/ 195 h 390"/>
                <a:gd name="T30" fmla="*/ 342 w 389"/>
                <a:gd name="T31" fmla="*/ 122 h 390"/>
                <a:gd name="T32" fmla="*/ 279 w 389"/>
                <a:gd name="T33" fmla="*/ 55 h 390"/>
                <a:gd name="T34" fmla="*/ 195 w 389"/>
                <a:gd name="T35" fmla="*/ 31 h 390"/>
                <a:gd name="T36" fmla="*/ 30 w 389"/>
                <a:gd name="T37" fmla="*/ 195 h 390"/>
                <a:gd name="T38" fmla="*/ 15 w 389"/>
                <a:gd name="T39" fmla="*/ 211 h 390"/>
                <a:gd name="T40" fmla="*/ 0 w 389"/>
                <a:gd name="T41" fmla="*/ 195 h 390"/>
                <a:gd name="T42" fmla="*/ 195 w 389"/>
                <a:gd name="T43" fmla="*/ 0 h 390"/>
                <a:gd name="T44" fmla="*/ 389 w 389"/>
                <a:gd name="T45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9" h="390">
                  <a:moveTo>
                    <a:pt x="389" y="195"/>
                  </a:moveTo>
                  <a:lnTo>
                    <a:pt x="389" y="195"/>
                  </a:lnTo>
                  <a:cubicBezTo>
                    <a:pt x="389" y="303"/>
                    <a:pt x="302" y="390"/>
                    <a:pt x="195" y="390"/>
                  </a:cubicBezTo>
                  <a:cubicBezTo>
                    <a:pt x="133" y="390"/>
                    <a:pt x="76" y="362"/>
                    <a:pt x="40" y="313"/>
                  </a:cubicBezTo>
                  <a:lnTo>
                    <a:pt x="32" y="345"/>
                  </a:lnTo>
                  <a:cubicBezTo>
                    <a:pt x="31" y="352"/>
                    <a:pt x="24" y="357"/>
                    <a:pt x="17" y="357"/>
                  </a:cubicBezTo>
                  <a:cubicBezTo>
                    <a:pt x="16" y="357"/>
                    <a:pt x="15" y="357"/>
                    <a:pt x="14" y="357"/>
                  </a:cubicBezTo>
                  <a:cubicBezTo>
                    <a:pt x="6" y="355"/>
                    <a:pt x="1" y="347"/>
                    <a:pt x="2" y="338"/>
                  </a:cubicBezTo>
                  <a:lnTo>
                    <a:pt x="22" y="254"/>
                  </a:lnTo>
                  <a:lnTo>
                    <a:pt x="107" y="273"/>
                  </a:lnTo>
                  <a:cubicBezTo>
                    <a:pt x="115" y="275"/>
                    <a:pt x="120" y="283"/>
                    <a:pt x="119" y="292"/>
                  </a:cubicBezTo>
                  <a:cubicBezTo>
                    <a:pt x="117" y="300"/>
                    <a:pt x="108" y="305"/>
                    <a:pt x="100" y="303"/>
                  </a:cubicBezTo>
                  <a:lnTo>
                    <a:pt x="64" y="295"/>
                  </a:lnTo>
                  <a:cubicBezTo>
                    <a:pt x="95" y="336"/>
                    <a:pt x="143" y="359"/>
                    <a:pt x="195" y="359"/>
                  </a:cubicBezTo>
                  <a:cubicBezTo>
                    <a:pt x="285" y="359"/>
                    <a:pt x="359" y="286"/>
                    <a:pt x="359" y="195"/>
                  </a:cubicBezTo>
                  <a:cubicBezTo>
                    <a:pt x="359" y="169"/>
                    <a:pt x="353" y="144"/>
                    <a:pt x="342" y="122"/>
                  </a:cubicBezTo>
                  <a:cubicBezTo>
                    <a:pt x="328" y="94"/>
                    <a:pt x="306" y="71"/>
                    <a:pt x="279" y="55"/>
                  </a:cubicBezTo>
                  <a:cubicBezTo>
                    <a:pt x="254" y="40"/>
                    <a:pt x="225" y="31"/>
                    <a:pt x="195" y="31"/>
                  </a:cubicBezTo>
                  <a:cubicBezTo>
                    <a:pt x="104" y="31"/>
                    <a:pt x="30" y="105"/>
                    <a:pt x="30" y="195"/>
                  </a:cubicBezTo>
                  <a:cubicBezTo>
                    <a:pt x="30" y="204"/>
                    <a:pt x="23" y="211"/>
                    <a:pt x="15" y="211"/>
                  </a:cubicBezTo>
                  <a:cubicBezTo>
                    <a:pt x="7" y="211"/>
                    <a:pt x="0" y="204"/>
                    <a:pt x="0" y="195"/>
                  </a:cubicBezTo>
                  <a:cubicBezTo>
                    <a:pt x="0" y="88"/>
                    <a:pt x="87" y="0"/>
                    <a:pt x="195" y="0"/>
                  </a:cubicBezTo>
                  <a:cubicBezTo>
                    <a:pt x="302" y="0"/>
                    <a:pt x="389" y="88"/>
                    <a:pt x="389" y="195"/>
                  </a:cubicBezTo>
                  <a:close/>
                </a:path>
              </a:pathLst>
            </a:custGeom>
            <a:solidFill>
              <a:srgbClr val="2F2F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B4084504-D967-453E-AA8C-B522B00F69FC}"/>
              </a:ext>
            </a:extLst>
          </p:cNvPr>
          <p:cNvSpPr txBox="1">
            <a:spLocks/>
          </p:cNvSpPr>
          <p:nvPr/>
        </p:nvSpPr>
        <p:spPr>
          <a:xfrm>
            <a:off x="6506057" y="4016024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Integrated </a:t>
            </a:r>
            <a:b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</a:b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for simplicity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EAA0E8-05C1-4450-A16C-B39855BEE163}"/>
              </a:ext>
            </a:extLst>
          </p:cNvPr>
          <p:cNvGrpSpPr/>
          <p:nvPr/>
        </p:nvGrpSpPr>
        <p:grpSpPr>
          <a:xfrm>
            <a:off x="6979373" y="3146619"/>
            <a:ext cx="684569" cy="634172"/>
            <a:chOff x="6938963" y="3505201"/>
            <a:chExt cx="517525" cy="479425"/>
          </a:xfrm>
        </p:grpSpPr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58CC2BAC-36A1-4C28-A763-709073F7B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3697288"/>
              <a:ext cx="449263" cy="287338"/>
            </a:xfrm>
            <a:custGeom>
              <a:avLst/>
              <a:gdLst>
                <a:gd name="T0" fmla="*/ 0 w 339"/>
                <a:gd name="T1" fmla="*/ 0 h 217"/>
                <a:gd name="T2" fmla="*/ 0 w 339"/>
                <a:gd name="T3" fmla="*/ 0 h 217"/>
                <a:gd name="T4" fmla="*/ 0 w 339"/>
                <a:gd name="T5" fmla="*/ 217 h 217"/>
                <a:gd name="T6" fmla="*/ 339 w 339"/>
                <a:gd name="T7" fmla="*/ 217 h 217"/>
                <a:gd name="T8" fmla="*/ 339 w 339"/>
                <a:gd name="T9" fmla="*/ 160 h 217"/>
                <a:gd name="T10" fmla="*/ 52 w 339"/>
                <a:gd name="T11" fmla="*/ 160 h 217"/>
                <a:gd name="T12" fmla="*/ 52 w 339"/>
                <a:gd name="T13" fmla="*/ 0 h 217"/>
                <a:gd name="T14" fmla="*/ 0 w 339"/>
                <a:gd name="T1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217">
                  <a:moveTo>
                    <a:pt x="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339" y="217"/>
                  </a:lnTo>
                  <a:lnTo>
                    <a:pt x="339" y="160"/>
                  </a:lnTo>
                  <a:lnTo>
                    <a:pt x="52" y="160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2F9D336F-3735-4A3F-A4E9-E0DA934ED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3600451"/>
              <a:ext cx="68263" cy="50800"/>
            </a:xfrm>
            <a:custGeom>
              <a:avLst/>
              <a:gdLst>
                <a:gd name="T0" fmla="*/ 0 w 52"/>
                <a:gd name="T1" fmla="*/ 38 h 38"/>
                <a:gd name="T2" fmla="*/ 0 w 52"/>
                <a:gd name="T3" fmla="*/ 38 h 38"/>
                <a:gd name="T4" fmla="*/ 52 w 52"/>
                <a:gd name="T5" fmla="*/ 38 h 38"/>
                <a:gd name="T6" fmla="*/ 52 w 52"/>
                <a:gd name="T7" fmla="*/ 0 h 38"/>
                <a:gd name="T8" fmla="*/ 0 w 52"/>
                <a:gd name="T9" fmla="*/ 0 h 38"/>
                <a:gd name="T10" fmla="*/ 0 w 52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8">
                  <a:moveTo>
                    <a:pt x="0" y="38"/>
                  </a:moveTo>
                  <a:lnTo>
                    <a:pt x="0" y="38"/>
                  </a:lnTo>
                  <a:lnTo>
                    <a:pt x="52" y="38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877A6473-5C85-411B-8A63-5D963E40F9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0088" y="3600451"/>
              <a:ext cx="406400" cy="265113"/>
            </a:xfrm>
            <a:custGeom>
              <a:avLst/>
              <a:gdLst>
                <a:gd name="T0" fmla="*/ 135 w 307"/>
                <a:gd name="T1" fmla="*/ 183 h 200"/>
                <a:gd name="T2" fmla="*/ 135 w 307"/>
                <a:gd name="T3" fmla="*/ 183 h 200"/>
                <a:gd name="T4" fmla="*/ 76 w 307"/>
                <a:gd name="T5" fmla="*/ 123 h 200"/>
                <a:gd name="T6" fmla="*/ 76 w 307"/>
                <a:gd name="T7" fmla="*/ 99 h 200"/>
                <a:gd name="T8" fmla="*/ 100 w 307"/>
                <a:gd name="T9" fmla="*/ 99 h 200"/>
                <a:gd name="T10" fmla="*/ 135 w 307"/>
                <a:gd name="T11" fmla="*/ 135 h 200"/>
                <a:gd name="T12" fmla="*/ 198 w 307"/>
                <a:gd name="T13" fmla="*/ 72 h 200"/>
                <a:gd name="T14" fmla="*/ 229 w 307"/>
                <a:gd name="T15" fmla="*/ 41 h 200"/>
                <a:gd name="T16" fmla="*/ 232 w 307"/>
                <a:gd name="T17" fmla="*/ 38 h 200"/>
                <a:gd name="T18" fmla="*/ 235 w 307"/>
                <a:gd name="T19" fmla="*/ 36 h 200"/>
                <a:gd name="T20" fmla="*/ 255 w 307"/>
                <a:gd name="T21" fmla="*/ 33 h 200"/>
                <a:gd name="T22" fmla="*/ 259 w 307"/>
                <a:gd name="T23" fmla="*/ 36 h 200"/>
                <a:gd name="T24" fmla="*/ 261 w 307"/>
                <a:gd name="T25" fmla="*/ 38 h 200"/>
                <a:gd name="T26" fmla="*/ 259 w 307"/>
                <a:gd name="T27" fmla="*/ 60 h 200"/>
                <a:gd name="T28" fmla="*/ 255 w 307"/>
                <a:gd name="T29" fmla="*/ 64 h 200"/>
                <a:gd name="T30" fmla="*/ 246 w 307"/>
                <a:gd name="T31" fmla="*/ 72 h 200"/>
                <a:gd name="T32" fmla="*/ 135 w 307"/>
                <a:gd name="T33" fmla="*/ 183 h 200"/>
                <a:gd name="T34" fmla="*/ 289 w 307"/>
                <a:gd name="T35" fmla="*/ 0 h 200"/>
                <a:gd name="T36" fmla="*/ 289 w 307"/>
                <a:gd name="T37" fmla="*/ 0 h 200"/>
                <a:gd name="T38" fmla="*/ 272 w 307"/>
                <a:gd name="T39" fmla="*/ 0 h 200"/>
                <a:gd name="T40" fmla="*/ 0 w 307"/>
                <a:gd name="T41" fmla="*/ 0 h 200"/>
                <a:gd name="T42" fmla="*/ 0 w 307"/>
                <a:gd name="T43" fmla="*/ 0 h 200"/>
                <a:gd name="T44" fmla="*/ 0 w 307"/>
                <a:gd name="T45" fmla="*/ 38 h 200"/>
                <a:gd name="T46" fmla="*/ 0 w 307"/>
                <a:gd name="T47" fmla="*/ 41 h 200"/>
                <a:gd name="T48" fmla="*/ 0 w 307"/>
                <a:gd name="T49" fmla="*/ 72 h 200"/>
                <a:gd name="T50" fmla="*/ 0 w 307"/>
                <a:gd name="T51" fmla="*/ 200 h 200"/>
                <a:gd name="T52" fmla="*/ 255 w 307"/>
                <a:gd name="T53" fmla="*/ 200 h 200"/>
                <a:gd name="T54" fmla="*/ 272 w 307"/>
                <a:gd name="T55" fmla="*/ 200 h 200"/>
                <a:gd name="T56" fmla="*/ 289 w 307"/>
                <a:gd name="T57" fmla="*/ 200 h 200"/>
                <a:gd name="T58" fmla="*/ 307 w 307"/>
                <a:gd name="T59" fmla="*/ 200 h 200"/>
                <a:gd name="T60" fmla="*/ 307 w 307"/>
                <a:gd name="T61" fmla="*/ 0 h 200"/>
                <a:gd name="T62" fmla="*/ 289 w 307"/>
                <a:gd name="T6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200">
                  <a:moveTo>
                    <a:pt x="135" y="183"/>
                  </a:moveTo>
                  <a:lnTo>
                    <a:pt x="135" y="183"/>
                  </a:lnTo>
                  <a:lnTo>
                    <a:pt x="76" y="123"/>
                  </a:lnTo>
                  <a:cubicBezTo>
                    <a:pt x="69" y="116"/>
                    <a:pt x="69" y="105"/>
                    <a:pt x="76" y="99"/>
                  </a:cubicBezTo>
                  <a:cubicBezTo>
                    <a:pt x="82" y="92"/>
                    <a:pt x="93" y="92"/>
                    <a:pt x="100" y="99"/>
                  </a:cubicBezTo>
                  <a:lnTo>
                    <a:pt x="135" y="135"/>
                  </a:lnTo>
                  <a:lnTo>
                    <a:pt x="198" y="72"/>
                  </a:lnTo>
                  <a:lnTo>
                    <a:pt x="229" y="41"/>
                  </a:lnTo>
                  <a:lnTo>
                    <a:pt x="232" y="38"/>
                  </a:lnTo>
                  <a:lnTo>
                    <a:pt x="235" y="36"/>
                  </a:lnTo>
                  <a:cubicBezTo>
                    <a:pt x="240" y="30"/>
                    <a:pt x="248" y="29"/>
                    <a:pt x="255" y="33"/>
                  </a:cubicBezTo>
                  <a:cubicBezTo>
                    <a:pt x="256" y="33"/>
                    <a:pt x="257" y="34"/>
                    <a:pt x="259" y="36"/>
                  </a:cubicBezTo>
                  <a:cubicBezTo>
                    <a:pt x="259" y="36"/>
                    <a:pt x="260" y="37"/>
                    <a:pt x="261" y="38"/>
                  </a:cubicBezTo>
                  <a:cubicBezTo>
                    <a:pt x="265" y="45"/>
                    <a:pt x="265" y="54"/>
                    <a:pt x="259" y="60"/>
                  </a:cubicBezTo>
                  <a:lnTo>
                    <a:pt x="255" y="64"/>
                  </a:lnTo>
                  <a:lnTo>
                    <a:pt x="246" y="72"/>
                  </a:lnTo>
                  <a:lnTo>
                    <a:pt x="135" y="183"/>
                  </a:lnTo>
                  <a:close/>
                  <a:moveTo>
                    <a:pt x="289" y="0"/>
                  </a:moveTo>
                  <a:lnTo>
                    <a:pt x="289" y="0"/>
                  </a:lnTo>
                  <a:lnTo>
                    <a:pt x="2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72"/>
                  </a:lnTo>
                  <a:lnTo>
                    <a:pt x="0" y="200"/>
                  </a:lnTo>
                  <a:lnTo>
                    <a:pt x="255" y="200"/>
                  </a:lnTo>
                  <a:lnTo>
                    <a:pt x="272" y="200"/>
                  </a:lnTo>
                  <a:lnTo>
                    <a:pt x="289" y="200"/>
                  </a:lnTo>
                  <a:lnTo>
                    <a:pt x="307" y="200"/>
                  </a:lnTo>
                  <a:lnTo>
                    <a:pt x="307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D1D1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566ACDAB-113A-4025-BB43-86B1FDDE6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0" y="3505201"/>
              <a:ext cx="406400" cy="50800"/>
            </a:xfrm>
            <a:custGeom>
              <a:avLst/>
              <a:gdLst>
                <a:gd name="T0" fmla="*/ 0 w 307"/>
                <a:gd name="T1" fmla="*/ 0 h 38"/>
                <a:gd name="T2" fmla="*/ 0 w 307"/>
                <a:gd name="T3" fmla="*/ 0 h 38"/>
                <a:gd name="T4" fmla="*/ 0 w 307"/>
                <a:gd name="T5" fmla="*/ 38 h 38"/>
                <a:gd name="T6" fmla="*/ 14 w 307"/>
                <a:gd name="T7" fmla="*/ 38 h 38"/>
                <a:gd name="T8" fmla="*/ 293 w 307"/>
                <a:gd name="T9" fmla="*/ 38 h 38"/>
                <a:gd name="T10" fmla="*/ 307 w 307"/>
                <a:gd name="T11" fmla="*/ 38 h 38"/>
                <a:gd name="T12" fmla="*/ 307 w 307"/>
                <a:gd name="T13" fmla="*/ 0 h 38"/>
                <a:gd name="T14" fmla="*/ 0 w 307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7" h="38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293" y="38"/>
                  </a:lnTo>
                  <a:lnTo>
                    <a:pt x="307" y="38"/>
                  </a:lnTo>
                  <a:lnTo>
                    <a:pt x="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C7E72D9C-AEDD-42E2-AA76-4A05C15F6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5" y="3640138"/>
              <a:ext cx="260350" cy="203200"/>
            </a:xfrm>
            <a:custGeom>
              <a:avLst/>
              <a:gdLst>
                <a:gd name="T0" fmla="*/ 192 w 196"/>
                <a:gd name="T1" fmla="*/ 9 h 154"/>
                <a:gd name="T2" fmla="*/ 192 w 196"/>
                <a:gd name="T3" fmla="*/ 9 h 154"/>
                <a:gd name="T4" fmla="*/ 190 w 196"/>
                <a:gd name="T5" fmla="*/ 7 h 154"/>
                <a:gd name="T6" fmla="*/ 186 w 196"/>
                <a:gd name="T7" fmla="*/ 4 h 154"/>
                <a:gd name="T8" fmla="*/ 166 w 196"/>
                <a:gd name="T9" fmla="*/ 7 h 154"/>
                <a:gd name="T10" fmla="*/ 163 w 196"/>
                <a:gd name="T11" fmla="*/ 9 h 154"/>
                <a:gd name="T12" fmla="*/ 160 w 196"/>
                <a:gd name="T13" fmla="*/ 12 h 154"/>
                <a:gd name="T14" fmla="*/ 129 w 196"/>
                <a:gd name="T15" fmla="*/ 43 h 154"/>
                <a:gd name="T16" fmla="*/ 66 w 196"/>
                <a:gd name="T17" fmla="*/ 106 h 154"/>
                <a:gd name="T18" fmla="*/ 31 w 196"/>
                <a:gd name="T19" fmla="*/ 70 h 154"/>
                <a:gd name="T20" fmla="*/ 7 w 196"/>
                <a:gd name="T21" fmla="*/ 70 h 154"/>
                <a:gd name="T22" fmla="*/ 7 w 196"/>
                <a:gd name="T23" fmla="*/ 94 h 154"/>
                <a:gd name="T24" fmla="*/ 66 w 196"/>
                <a:gd name="T25" fmla="*/ 154 h 154"/>
                <a:gd name="T26" fmla="*/ 177 w 196"/>
                <a:gd name="T27" fmla="*/ 43 h 154"/>
                <a:gd name="T28" fmla="*/ 186 w 196"/>
                <a:gd name="T29" fmla="*/ 35 h 154"/>
                <a:gd name="T30" fmla="*/ 190 w 196"/>
                <a:gd name="T31" fmla="*/ 31 h 154"/>
                <a:gd name="T32" fmla="*/ 192 w 196"/>
                <a:gd name="T33" fmla="*/ 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6" h="154">
                  <a:moveTo>
                    <a:pt x="192" y="9"/>
                  </a:moveTo>
                  <a:lnTo>
                    <a:pt x="192" y="9"/>
                  </a:lnTo>
                  <a:cubicBezTo>
                    <a:pt x="191" y="8"/>
                    <a:pt x="190" y="7"/>
                    <a:pt x="190" y="7"/>
                  </a:cubicBezTo>
                  <a:cubicBezTo>
                    <a:pt x="188" y="5"/>
                    <a:pt x="187" y="4"/>
                    <a:pt x="186" y="4"/>
                  </a:cubicBezTo>
                  <a:cubicBezTo>
                    <a:pt x="179" y="0"/>
                    <a:pt x="171" y="1"/>
                    <a:pt x="166" y="7"/>
                  </a:cubicBezTo>
                  <a:lnTo>
                    <a:pt x="163" y="9"/>
                  </a:lnTo>
                  <a:lnTo>
                    <a:pt x="160" y="12"/>
                  </a:lnTo>
                  <a:lnTo>
                    <a:pt x="129" y="43"/>
                  </a:lnTo>
                  <a:lnTo>
                    <a:pt x="66" y="106"/>
                  </a:lnTo>
                  <a:lnTo>
                    <a:pt x="31" y="70"/>
                  </a:lnTo>
                  <a:cubicBezTo>
                    <a:pt x="24" y="63"/>
                    <a:pt x="13" y="63"/>
                    <a:pt x="7" y="70"/>
                  </a:cubicBezTo>
                  <a:cubicBezTo>
                    <a:pt x="0" y="77"/>
                    <a:pt x="0" y="87"/>
                    <a:pt x="7" y="94"/>
                  </a:cubicBezTo>
                  <a:lnTo>
                    <a:pt x="66" y="154"/>
                  </a:lnTo>
                  <a:lnTo>
                    <a:pt x="177" y="43"/>
                  </a:lnTo>
                  <a:lnTo>
                    <a:pt x="186" y="35"/>
                  </a:lnTo>
                  <a:lnTo>
                    <a:pt x="190" y="31"/>
                  </a:lnTo>
                  <a:cubicBezTo>
                    <a:pt x="196" y="25"/>
                    <a:pt x="196" y="16"/>
                    <a:pt x="192" y="9"/>
                  </a:cubicBezTo>
                  <a:close/>
                </a:path>
              </a:pathLst>
            </a:custGeom>
            <a:solidFill>
              <a:srgbClr val="2F2F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85" name="Title 1">
            <a:extLst>
              <a:ext uri="{FF2B5EF4-FFF2-40B4-BE49-F238E27FC236}">
                <a16:creationId xmlns:a16="http://schemas.microsoft.com/office/drawing/2014/main" id="{A3AD17F7-1913-44B6-BDCE-DC96D075C536}"/>
              </a:ext>
            </a:extLst>
          </p:cNvPr>
          <p:cNvSpPr txBox="1">
            <a:spLocks/>
          </p:cNvSpPr>
          <p:nvPr/>
        </p:nvSpPr>
        <p:spPr>
          <a:xfrm>
            <a:off x="9004552" y="4016024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Intelligent security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87A3A4F-8112-4886-B31B-75EC60EF205F}"/>
              </a:ext>
            </a:extLst>
          </p:cNvPr>
          <p:cNvGrpSpPr/>
          <p:nvPr/>
        </p:nvGrpSpPr>
        <p:grpSpPr>
          <a:xfrm>
            <a:off x="9534693" y="3092023"/>
            <a:ext cx="564875" cy="743367"/>
            <a:chOff x="9186863" y="3416300"/>
            <a:chExt cx="427038" cy="561975"/>
          </a:xfrm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DFD0A079-8D8C-446D-88AD-674450C49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863" y="3416300"/>
              <a:ext cx="427038" cy="247650"/>
            </a:xfrm>
            <a:custGeom>
              <a:avLst/>
              <a:gdLst>
                <a:gd name="T0" fmla="*/ 80 w 320"/>
                <a:gd name="T1" fmla="*/ 186 h 186"/>
                <a:gd name="T2" fmla="*/ 80 w 320"/>
                <a:gd name="T3" fmla="*/ 186 h 186"/>
                <a:gd name="T4" fmla="*/ 240 w 320"/>
                <a:gd name="T5" fmla="*/ 186 h 186"/>
                <a:gd name="T6" fmla="*/ 240 w 320"/>
                <a:gd name="T7" fmla="*/ 108 h 186"/>
                <a:gd name="T8" fmla="*/ 234 w 320"/>
                <a:gd name="T9" fmla="*/ 76 h 186"/>
                <a:gd name="T10" fmla="*/ 217 w 320"/>
                <a:gd name="T11" fmla="*/ 50 h 186"/>
                <a:gd name="T12" fmla="*/ 192 w 320"/>
                <a:gd name="T13" fmla="*/ 32 h 186"/>
                <a:gd name="T14" fmla="*/ 160 w 320"/>
                <a:gd name="T15" fmla="*/ 26 h 186"/>
                <a:gd name="T16" fmla="*/ 128 w 320"/>
                <a:gd name="T17" fmla="*/ 32 h 186"/>
                <a:gd name="T18" fmla="*/ 103 w 320"/>
                <a:gd name="T19" fmla="*/ 50 h 186"/>
                <a:gd name="T20" fmla="*/ 86 w 320"/>
                <a:gd name="T21" fmla="*/ 76 h 186"/>
                <a:gd name="T22" fmla="*/ 80 w 320"/>
                <a:gd name="T23" fmla="*/ 108 h 186"/>
                <a:gd name="T24" fmla="*/ 80 w 320"/>
                <a:gd name="T25" fmla="*/ 186 h 186"/>
                <a:gd name="T26" fmla="*/ 0 w 320"/>
                <a:gd name="T27" fmla="*/ 186 h 186"/>
                <a:gd name="T28" fmla="*/ 0 w 320"/>
                <a:gd name="T29" fmla="*/ 186 h 186"/>
                <a:gd name="T30" fmla="*/ 53 w 320"/>
                <a:gd name="T31" fmla="*/ 186 h 186"/>
                <a:gd name="T32" fmla="*/ 53 w 320"/>
                <a:gd name="T33" fmla="*/ 108 h 186"/>
                <a:gd name="T34" fmla="*/ 61 w 320"/>
                <a:gd name="T35" fmla="*/ 65 h 186"/>
                <a:gd name="T36" fmla="*/ 84 w 320"/>
                <a:gd name="T37" fmla="*/ 31 h 186"/>
                <a:gd name="T38" fmla="*/ 118 w 320"/>
                <a:gd name="T39" fmla="*/ 7 h 186"/>
                <a:gd name="T40" fmla="*/ 160 w 320"/>
                <a:gd name="T41" fmla="*/ 0 h 186"/>
                <a:gd name="T42" fmla="*/ 202 w 320"/>
                <a:gd name="T43" fmla="*/ 7 h 186"/>
                <a:gd name="T44" fmla="*/ 236 w 320"/>
                <a:gd name="T45" fmla="*/ 31 h 186"/>
                <a:gd name="T46" fmla="*/ 258 w 320"/>
                <a:gd name="T47" fmla="*/ 65 h 186"/>
                <a:gd name="T48" fmla="*/ 266 w 320"/>
                <a:gd name="T49" fmla="*/ 108 h 186"/>
                <a:gd name="T50" fmla="*/ 266 w 320"/>
                <a:gd name="T51" fmla="*/ 186 h 186"/>
                <a:gd name="T52" fmla="*/ 320 w 320"/>
                <a:gd name="T5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186">
                  <a:moveTo>
                    <a:pt x="80" y="186"/>
                  </a:moveTo>
                  <a:lnTo>
                    <a:pt x="80" y="186"/>
                  </a:lnTo>
                  <a:lnTo>
                    <a:pt x="240" y="186"/>
                  </a:lnTo>
                  <a:lnTo>
                    <a:pt x="240" y="108"/>
                  </a:lnTo>
                  <a:cubicBezTo>
                    <a:pt x="240" y="96"/>
                    <a:pt x="238" y="86"/>
                    <a:pt x="234" y="76"/>
                  </a:cubicBezTo>
                  <a:cubicBezTo>
                    <a:pt x="230" y="66"/>
                    <a:pt x="224" y="57"/>
                    <a:pt x="217" y="50"/>
                  </a:cubicBezTo>
                  <a:cubicBezTo>
                    <a:pt x="210" y="42"/>
                    <a:pt x="201" y="36"/>
                    <a:pt x="192" y="32"/>
                  </a:cubicBezTo>
                  <a:cubicBezTo>
                    <a:pt x="182" y="28"/>
                    <a:pt x="171" y="26"/>
                    <a:pt x="160" y="26"/>
                  </a:cubicBezTo>
                  <a:cubicBezTo>
                    <a:pt x="148" y="26"/>
                    <a:pt x="138" y="28"/>
                    <a:pt x="128" y="32"/>
                  </a:cubicBezTo>
                  <a:cubicBezTo>
                    <a:pt x="118" y="36"/>
                    <a:pt x="110" y="42"/>
                    <a:pt x="103" y="50"/>
                  </a:cubicBezTo>
                  <a:cubicBezTo>
                    <a:pt x="95" y="57"/>
                    <a:pt x="90" y="66"/>
                    <a:pt x="86" y="76"/>
                  </a:cubicBezTo>
                  <a:cubicBezTo>
                    <a:pt x="82" y="86"/>
                    <a:pt x="80" y="96"/>
                    <a:pt x="80" y="108"/>
                  </a:cubicBezTo>
                  <a:lnTo>
                    <a:pt x="80" y="186"/>
                  </a:lnTo>
                  <a:close/>
                  <a:moveTo>
                    <a:pt x="0" y="186"/>
                  </a:moveTo>
                  <a:lnTo>
                    <a:pt x="0" y="186"/>
                  </a:lnTo>
                  <a:lnTo>
                    <a:pt x="53" y="186"/>
                  </a:lnTo>
                  <a:lnTo>
                    <a:pt x="53" y="108"/>
                  </a:lnTo>
                  <a:cubicBezTo>
                    <a:pt x="53" y="93"/>
                    <a:pt x="56" y="79"/>
                    <a:pt x="61" y="65"/>
                  </a:cubicBezTo>
                  <a:cubicBezTo>
                    <a:pt x="67" y="52"/>
                    <a:pt x="74" y="41"/>
                    <a:pt x="84" y="31"/>
                  </a:cubicBezTo>
                  <a:cubicBezTo>
                    <a:pt x="93" y="21"/>
                    <a:pt x="105" y="13"/>
                    <a:pt x="118" y="7"/>
                  </a:cubicBezTo>
                  <a:cubicBezTo>
                    <a:pt x="131" y="3"/>
                    <a:pt x="145" y="0"/>
                    <a:pt x="160" y="0"/>
                  </a:cubicBezTo>
                  <a:cubicBezTo>
                    <a:pt x="175" y="0"/>
                    <a:pt x="189" y="3"/>
                    <a:pt x="202" y="7"/>
                  </a:cubicBezTo>
                  <a:cubicBezTo>
                    <a:pt x="215" y="13"/>
                    <a:pt x="226" y="21"/>
                    <a:pt x="236" y="31"/>
                  </a:cubicBezTo>
                  <a:cubicBezTo>
                    <a:pt x="245" y="41"/>
                    <a:pt x="253" y="52"/>
                    <a:pt x="258" y="65"/>
                  </a:cubicBezTo>
                  <a:cubicBezTo>
                    <a:pt x="264" y="79"/>
                    <a:pt x="266" y="93"/>
                    <a:pt x="266" y="108"/>
                  </a:cubicBezTo>
                  <a:lnTo>
                    <a:pt x="266" y="186"/>
                  </a:lnTo>
                  <a:lnTo>
                    <a:pt x="320" y="186"/>
                  </a:lnTo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F67A20D7-10F6-4B2F-AD77-D5ABA151C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863" y="3663950"/>
              <a:ext cx="427038" cy="314325"/>
            </a:xfrm>
            <a:custGeom>
              <a:avLst/>
              <a:gdLst>
                <a:gd name="T0" fmla="*/ 160 w 320"/>
                <a:gd name="T1" fmla="*/ 179 h 237"/>
                <a:gd name="T2" fmla="*/ 160 w 320"/>
                <a:gd name="T3" fmla="*/ 179 h 237"/>
                <a:gd name="T4" fmla="*/ 106 w 320"/>
                <a:gd name="T5" fmla="*/ 125 h 237"/>
                <a:gd name="T6" fmla="*/ 160 w 320"/>
                <a:gd name="T7" fmla="*/ 72 h 237"/>
                <a:gd name="T8" fmla="*/ 213 w 320"/>
                <a:gd name="T9" fmla="*/ 125 h 237"/>
                <a:gd name="T10" fmla="*/ 160 w 320"/>
                <a:gd name="T11" fmla="*/ 179 h 237"/>
                <a:gd name="T12" fmla="*/ 0 w 320"/>
                <a:gd name="T13" fmla="*/ 237 h 237"/>
                <a:gd name="T14" fmla="*/ 0 w 320"/>
                <a:gd name="T15" fmla="*/ 237 h 237"/>
                <a:gd name="T16" fmla="*/ 320 w 320"/>
                <a:gd name="T17" fmla="*/ 237 h 237"/>
                <a:gd name="T18" fmla="*/ 320 w 320"/>
                <a:gd name="T19" fmla="*/ 0 h 237"/>
                <a:gd name="T20" fmla="*/ 0 w 320"/>
                <a:gd name="T21" fmla="*/ 0 h 237"/>
                <a:gd name="T22" fmla="*/ 0 w 320"/>
                <a:gd name="T23" fmla="*/ 237 h 237"/>
                <a:gd name="T24" fmla="*/ 0 w 320"/>
                <a:gd name="T25" fmla="*/ 0 h 237"/>
                <a:gd name="T26" fmla="*/ 0 w 320"/>
                <a:gd name="T2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37">
                  <a:moveTo>
                    <a:pt x="160" y="179"/>
                  </a:moveTo>
                  <a:lnTo>
                    <a:pt x="160" y="179"/>
                  </a:lnTo>
                  <a:cubicBezTo>
                    <a:pt x="130" y="179"/>
                    <a:pt x="106" y="155"/>
                    <a:pt x="106" y="125"/>
                  </a:cubicBezTo>
                  <a:cubicBezTo>
                    <a:pt x="106" y="96"/>
                    <a:pt x="130" y="72"/>
                    <a:pt x="160" y="72"/>
                  </a:cubicBezTo>
                  <a:cubicBezTo>
                    <a:pt x="189" y="72"/>
                    <a:pt x="213" y="96"/>
                    <a:pt x="213" y="125"/>
                  </a:cubicBezTo>
                  <a:cubicBezTo>
                    <a:pt x="213" y="155"/>
                    <a:pt x="189" y="179"/>
                    <a:pt x="160" y="179"/>
                  </a:cubicBezTo>
                  <a:close/>
                  <a:moveTo>
                    <a:pt x="0" y="237"/>
                  </a:moveTo>
                  <a:lnTo>
                    <a:pt x="0" y="237"/>
                  </a:lnTo>
                  <a:lnTo>
                    <a:pt x="320" y="237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2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8C9D8444-9546-443F-BCD5-7B913D408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3795713"/>
              <a:ext cx="71438" cy="69850"/>
            </a:xfrm>
            <a:custGeom>
              <a:avLst/>
              <a:gdLst>
                <a:gd name="T0" fmla="*/ 27 w 53"/>
                <a:gd name="T1" fmla="*/ 0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53 w 53"/>
                <a:gd name="T9" fmla="*/ 26 h 53"/>
                <a:gd name="T10" fmla="*/ 27 w 53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27" y="0"/>
                  </a:moveTo>
                  <a:lnTo>
                    <a:pt x="27" y="0"/>
                  </a:ln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3" y="41"/>
                    <a:pt x="53" y="26"/>
                  </a:cubicBezTo>
                  <a:cubicBezTo>
                    <a:pt x="53" y="11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93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522D0A-6564-4CB0-B1EC-2DDB835F7133}"/>
              </a:ext>
            </a:extLst>
          </p:cNvPr>
          <p:cNvSpPr/>
          <p:nvPr/>
        </p:nvSpPr>
        <p:spPr>
          <a:xfrm>
            <a:off x="1941165" y="1511461"/>
            <a:ext cx="8313718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61"/>
              <a:t>A complete, intelligent, secure solution to empower employees</a:t>
            </a:r>
            <a:endParaRPr lang="en-US" sz="173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B3070F-499C-4FF9-A73A-FE17550CA5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4078" y="135252"/>
            <a:ext cx="4553180" cy="1688471"/>
          </a:xfrm>
          <a:prstGeom prst="rect">
            <a:avLst/>
          </a:prstGeom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CAD8FF3D-6300-4737-A10B-F4A7523ED7CF}"/>
              </a:ext>
            </a:extLst>
          </p:cNvPr>
          <p:cNvSpPr txBox="1">
            <a:spLocks/>
          </p:cNvSpPr>
          <p:nvPr/>
        </p:nvSpPr>
        <p:spPr>
          <a:xfrm>
            <a:off x="4007561" y="3343705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Built for teamwork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8B4AD-0959-4453-9B57-11DE8D1705EF}"/>
              </a:ext>
            </a:extLst>
          </p:cNvPr>
          <p:cNvGrpSpPr/>
          <p:nvPr/>
        </p:nvGrpSpPr>
        <p:grpSpPr>
          <a:xfrm>
            <a:off x="4422079" y="2555146"/>
            <a:ext cx="802165" cy="472480"/>
            <a:chOff x="4705350" y="3590925"/>
            <a:chExt cx="606426" cy="35718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6846718E-81AB-47FA-B6C7-B9995A889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3852863"/>
              <a:ext cx="134938" cy="95250"/>
            </a:xfrm>
            <a:custGeom>
              <a:avLst/>
              <a:gdLst>
                <a:gd name="T0" fmla="*/ 0 w 75"/>
                <a:gd name="T1" fmla="*/ 53 h 53"/>
                <a:gd name="T2" fmla="*/ 0 w 75"/>
                <a:gd name="T3" fmla="*/ 53 h 53"/>
                <a:gd name="T4" fmla="*/ 63 w 75"/>
                <a:gd name="T5" fmla="*/ 53 h 53"/>
                <a:gd name="T6" fmla="*/ 63 w 75"/>
                <a:gd name="T7" fmla="*/ 53 h 53"/>
                <a:gd name="T8" fmla="*/ 75 w 75"/>
                <a:gd name="T9" fmla="*/ 4 h 53"/>
                <a:gd name="T10" fmla="*/ 54 w 75"/>
                <a:gd name="T11" fmla="*/ 0 h 53"/>
                <a:gd name="T12" fmla="*/ 0 w 75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3">
                  <a:moveTo>
                    <a:pt x="0" y="53"/>
                  </a:moveTo>
                  <a:lnTo>
                    <a:pt x="0" y="53"/>
                  </a:lnTo>
                  <a:lnTo>
                    <a:pt x="63" y="53"/>
                  </a:lnTo>
                  <a:lnTo>
                    <a:pt x="63" y="53"/>
                  </a:lnTo>
                  <a:cubicBezTo>
                    <a:pt x="63" y="35"/>
                    <a:pt x="67" y="19"/>
                    <a:pt x="75" y="4"/>
                  </a:cubicBezTo>
                  <a:cubicBezTo>
                    <a:pt x="69" y="1"/>
                    <a:pt x="61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431B065-D85A-4950-B933-DB7A1CD9A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3805238"/>
              <a:ext cx="246063" cy="142875"/>
            </a:xfrm>
            <a:custGeom>
              <a:avLst/>
              <a:gdLst>
                <a:gd name="T0" fmla="*/ 22 w 138"/>
                <a:gd name="T1" fmla="*/ 25 h 80"/>
                <a:gd name="T2" fmla="*/ 22 w 138"/>
                <a:gd name="T3" fmla="*/ 25 h 80"/>
                <a:gd name="T4" fmla="*/ 13 w 138"/>
                <a:gd name="T5" fmla="*/ 36 h 80"/>
                <a:gd name="T6" fmla="*/ 6 w 138"/>
                <a:gd name="T7" fmla="*/ 48 h 80"/>
                <a:gd name="T8" fmla="*/ 0 w 138"/>
                <a:gd name="T9" fmla="*/ 80 h 80"/>
                <a:gd name="T10" fmla="*/ 17 w 138"/>
                <a:gd name="T11" fmla="*/ 80 h 80"/>
                <a:gd name="T12" fmla="*/ 30 w 138"/>
                <a:gd name="T13" fmla="*/ 80 h 80"/>
                <a:gd name="T14" fmla="*/ 44 w 138"/>
                <a:gd name="T15" fmla="*/ 80 h 80"/>
                <a:gd name="T16" fmla="*/ 116 w 138"/>
                <a:gd name="T17" fmla="*/ 80 h 80"/>
                <a:gd name="T18" fmla="*/ 138 w 138"/>
                <a:gd name="T19" fmla="*/ 25 h 80"/>
                <a:gd name="T20" fmla="*/ 80 w 138"/>
                <a:gd name="T21" fmla="*/ 0 h 80"/>
                <a:gd name="T22" fmla="*/ 22 w 138"/>
                <a:gd name="T23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80">
                  <a:moveTo>
                    <a:pt x="22" y="25"/>
                  </a:moveTo>
                  <a:lnTo>
                    <a:pt x="22" y="25"/>
                  </a:lnTo>
                  <a:cubicBezTo>
                    <a:pt x="19" y="28"/>
                    <a:pt x="16" y="32"/>
                    <a:pt x="13" y="36"/>
                  </a:cubicBezTo>
                  <a:cubicBezTo>
                    <a:pt x="11" y="40"/>
                    <a:pt x="8" y="44"/>
                    <a:pt x="6" y="48"/>
                  </a:cubicBezTo>
                  <a:cubicBezTo>
                    <a:pt x="2" y="58"/>
                    <a:pt x="0" y="69"/>
                    <a:pt x="0" y="80"/>
                  </a:cubicBezTo>
                  <a:lnTo>
                    <a:pt x="17" y="80"/>
                  </a:lnTo>
                  <a:lnTo>
                    <a:pt x="30" y="80"/>
                  </a:lnTo>
                  <a:lnTo>
                    <a:pt x="44" y="80"/>
                  </a:lnTo>
                  <a:lnTo>
                    <a:pt x="116" y="80"/>
                  </a:lnTo>
                  <a:cubicBezTo>
                    <a:pt x="116" y="58"/>
                    <a:pt x="124" y="39"/>
                    <a:pt x="138" y="25"/>
                  </a:cubicBezTo>
                  <a:cubicBezTo>
                    <a:pt x="123" y="9"/>
                    <a:pt x="103" y="0"/>
                    <a:pt x="80" y="0"/>
                  </a:cubicBezTo>
                  <a:cubicBezTo>
                    <a:pt x="57" y="0"/>
                    <a:pt x="36" y="9"/>
                    <a:pt x="22" y="25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49739EE6-7144-462A-AB1A-A6316DAC7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3851275"/>
              <a:ext cx="188913" cy="96838"/>
            </a:xfrm>
            <a:custGeom>
              <a:avLst/>
              <a:gdLst>
                <a:gd name="T0" fmla="*/ 53 w 106"/>
                <a:gd name="T1" fmla="*/ 0 h 54"/>
                <a:gd name="T2" fmla="*/ 53 w 106"/>
                <a:gd name="T3" fmla="*/ 0 h 54"/>
                <a:gd name="T4" fmla="*/ 32 w 106"/>
                <a:gd name="T5" fmla="*/ 5 h 54"/>
                <a:gd name="T6" fmla="*/ 20 w 106"/>
                <a:gd name="T7" fmla="*/ 12 h 54"/>
                <a:gd name="T8" fmla="*/ 10 w 106"/>
                <a:gd name="T9" fmla="*/ 22 h 54"/>
                <a:gd name="T10" fmla="*/ 0 w 106"/>
                <a:gd name="T11" fmla="*/ 54 h 54"/>
                <a:gd name="T12" fmla="*/ 17 w 106"/>
                <a:gd name="T13" fmla="*/ 54 h 54"/>
                <a:gd name="T14" fmla="*/ 30 w 106"/>
                <a:gd name="T15" fmla="*/ 54 h 54"/>
                <a:gd name="T16" fmla="*/ 44 w 106"/>
                <a:gd name="T17" fmla="*/ 54 h 54"/>
                <a:gd name="T18" fmla="*/ 106 w 106"/>
                <a:gd name="T19" fmla="*/ 54 h 54"/>
                <a:gd name="T20" fmla="*/ 53 w 10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54">
                  <a:moveTo>
                    <a:pt x="53" y="0"/>
                  </a:moveTo>
                  <a:lnTo>
                    <a:pt x="53" y="0"/>
                  </a:lnTo>
                  <a:cubicBezTo>
                    <a:pt x="45" y="0"/>
                    <a:pt x="38" y="2"/>
                    <a:pt x="32" y="5"/>
                  </a:cubicBezTo>
                  <a:cubicBezTo>
                    <a:pt x="27" y="7"/>
                    <a:pt x="24" y="9"/>
                    <a:pt x="20" y="12"/>
                  </a:cubicBezTo>
                  <a:cubicBezTo>
                    <a:pt x="16" y="15"/>
                    <a:pt x="13" y="18"/>
                    <a:pt x="10" y="22"/>
                  </a:cubicBezTo>
                  <a:cubicBezTo>
                    <a:pt x="4" y="31"/>
                    <a:pt x="0" y="42"/>
                    <a:pt x="0" y="54"/>
                  </a:cubicBezTo>
                  <a:lnTo>
                    <a:pt x="17" y="54"/>
                  </a:lnTo>
                  <a:lnTo>
                    <a:pt x="30" y="54"/>
                  </a:lnTo>
                  <a:lnTo>
                    <a:pt x="44" y="54"/>
                  </a:lnTo>
                  <a:lnTo>
                    <a:pt x="106" y="54"/>
                  </a:lnTo>
                  <a:cubicBezTo>
                    <a:pt x="106" y="24"/>
                    <a:pt x="82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F867088C-7661-4D69-B336-100026A53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788" y="3709988"/>
              <a:ext cx="117475" cy="119063"/>
            </a:xfrm>
            <a:custGeom>
              <a:avLst/>
              <a:gdLst>
                <a:gd name="T0" fmla="*/ 31 w 66"/>
                <a:gd name="T1" fmla="*/ 66 h 67"/>
                <a:gd name="T2" fmla="*/ 31 w 66"/>
                <a:gd name="T3" fmla="*/ 66 h 67"/>
                <a:gd name="T4" fmla="*/ 33 w 66"/>
                <a:gd name="T5" fmla="*/ 67 h 67"/>
                <a:gd name="T6" fmla="*/ 35 w 66"/>
                <a:gd name="T7" fmla="*/ 66 h 67"/>
                <a:gd name="T8" fmla="*/ 57 w 66"/>
                <a:gd name="T9" fmla="*/ 56 h 67"/>
                <a:gd name="T10" fmla="*/ 66 w 66"/>
                <a:gd name="T11" fmla="*/ 33 h 67"/>
                <a:gd name="T12" fmla="*/ 33 w 66"/>
                <a:gd name="T13" fmla="*/ 0 h 67"/>
                <a:gd name="T14" fmla="*/ 0 w 66"/>
                <a:gd name="T15" fmla="*/ 33 h 67"/>
                <a:gd name="T16" fmla="*/ 9 w 66"/>
                <a:gd name="T17" fmla="*/ 56 h 67"/>
                <a:gd name="T18" fmla="*/ 31 w 66"/>
                <a:gd name="T1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7">
                  <a:moveTo>
                    <a:pt x="31" y="66"/>
                  </a:moveTo>
                  <a:lnTo>
                    <a:pt x="31" y="66"/>
                  </a:lnTo>
                  <a:cubicBezTo>
                    <a:pt x="31" y="66"/>
                    <a:pt x="32" y="67"/>
                    <a:pt x="33" y="67"/>
                  </a:cubicBezTo>
                  <a:cubicBezTo>
                    <a:pt x="34" y="67"/>
                    <a:pt x="34" y="66"/>
                    <a:pt x="35" y="66"/>
                  </a:cubicBezTo>
                  <a:cubicBezTo>
                    <a:pt x="44" y="66"/>
                    <a:pt x="51" y="62"/>
                    <a:pt x="57" y="56"/>
                  </a:cubicBezTo>
                  <a:cubicBezTo>
                    <a:pt x="63" y="50"/>
                    <a:pt x="66" y="42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42"/>
                    <a:pt x="3" y="50"/>
                    <a:pt x="9" y="56"/>
                  </a:cubicBezTo>
                  <a:cubicBezTo>
                    <a:pt x="15" y="62"/>
                    <a:pt x="22" y="66"/>
                    <a:pt x="31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C9440DA5-9E2F-4A63-9B3E-3296DA7A7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0" y="3590925"/>
              <a:ext cx="188913" cy="190500"/>
            </a:xfrm>
            <a:custGeom>
              <a:avLst/>
              <a:gdLst>
                <a:gd name="T0" fmla="*/ 23 w 106"/>
                <a:gd name="T1" fmla="*/ 98 h 107"/>
                <a:gd name="T2" fmla="*/ 23 w 106"/>
                <a:gd name="T3" fmla="*/ 98 h 107"/>
                <a:gd name="T4" fmla="*/ 49 w 106"/>
                <a:gd name="T5" fmla="*/ 107 h 107"/>
                <a:gd name="T6" fmla="*/ 53 w 106"/>
                <a:gd name="T7" fmla="*/ 107 h 107"/>
                <a:gd name="T8" fmla="*/ 57 w 106"/>
                <a:gd name="T9" fmla="*/ 107 h 107"/>
                <a:gd name="T10" fmla="*/ 83 w 106"/>
                <a:gd name="T11" fmla="*/ 98 h 107"/>
                <a:gd name="T12" fmla="*/ 106 w 106"/>
                <a:gd name="T13" fmla="*/ 54 h 107"/>
                <a:gd name="T14" fmla="*/ 75 w 106"/>
                <a:gd name="T15" fmla="*/ 5 h 107"/>
                <a:gd name="T16" fmla="*/ 53 w 106"/>
                <a:gd name="T17" fmla="*/ 0 h 107"/>
                <a:gd name="T18" fmla="*/ 31 w 106"/>
                <a:gd name="T19" fmla="*/ 5 h 107"/>
                <a:gd name="T20" fmla="*/ 31 w 106"/>
                <a:gd name="T21" fmla="*/ 5 h 107"/>
                <a:gd name="T22" fmla="*/ 0 w 106"/>
                <a:gd name="T23" fmla="*/ 54 h 107"/>
                <a:gd name="T24" fmla="*/ 23 w 106"/>
                <a:gd name="T25" fmla="*/ 9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07">
                  <a:moveTo>
                    <a:pt x="23" y="98"/>
                  </a:moveTo>
                  <a:lnTo>
                    <a:pt x="23" y="98"/>
                  </a:lnTo>
                  <a:cubicBezTo>
                    <a:pt x="30" y="103"/>
                    <a:pt x="39" y="106"/>
                    <a:pt x="49" y="107"/>
                  </a:cubicBezTo>
                  <a:cubicBezTo>
                    <a:pt x="50" y="107"/>
                    <a:pt x="52" y="107"/>
                    <a:pt x="53" y="107"/>
                  </a:cubicBezTo>
                  <a:cubicBezTo>
                    <a:pt x="54" y="107"/>
                    <a:pt x="55" y="107"/>
                    <a:pt x="57" y="107"/>
                  </a:cubicBezTo>
                  <a:cubicBezTo>
                    <a:pt x="66" y="106"/>
                    <a:pt x="76" y="103"/>
                    <a:pt x="83" y="98"/>
                  </a:cubicBezTo>
                  <a:cubicBezTo>
                    <a:pt x="97" y="88"/>
                    <a:pt x="106" y="72"/>
                    <a:pt x="106" y="54"/>
                  </a:cubicBezTo>
                  <a:cubicBezTo>
                    <a:pt x="106" y="32"/>
                    <a:pt x="93" y="14"/>
                    <a:pt x="75" y="5"/>
                  </a:cubicBezTo>
                  <a:cubicBezTo>
                    <a:pt x="68" y="2"/>
                    <a:pt x="61" y="0"/>
                    <a:pt x="53" y="0"/>
                  </a:cubicBezTo>
                  <a:cubicBezTo>
                    <a:pt x="45" y="0"/>
                    <a:pt x="38" y="2"/>
                    <a:pt x="31" y="5"/>
                  </a:cubicBezTo>
                  <a:lnTo>
                    <a:pt x="31" y="5"/>
                  </a:lnTo>
                  <a:cubicBezTo>
                    <a:pt x="12" y="14"/>
                    <a:pt x="0" y="32"/>
                    <a:pt x="0" y="54"/>
                  </a:cubicBezTo>
                  <a:cubicBezTo>
                    <a:pt x="0" y="72"/>
                    <a:pt x="9" y="88"/>
                    <a:pt x="23" y="98"/>
                  </a:cubicBez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103062A8-1A5C-4066-A827-66A8BA5DB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3686175"/>
              <a:ext cx="142875" cy="142875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14 w 80"/>
                <a:gd name="T7" fmla="*/ 70 h 80"/>
                <a:gd name="T8" fmla="*/ 37 w 80"/>
                <a:gd name="T9" fmla="*/ 80 h 80"/>
                <a:gd name="T10" fmla="*/ 40 w 80"/>
                <a:gd name="T11" fmla="*/ 80 h 80"/>
                <a:gd name="T12" fmla="*/ 42 w 80"/>
                <a:gd name="T13" fmla="*/ 80 h 80"/>
                <a:gd name="T14" fmla="*/ 65 w 80"/>
                <a:gd name="T15" fmla="*/ 70 h 80"/>
                <a:gd name="T16" fmla="*/ 80 w 80"/>
                <a:gd name="T17" fmla="*/ 40 h 80"/>
                <a:gd name="T18" fmla="*/ 40 w 80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lnTo>
                    <a:pt x="40" y="0"/>
                  </a:lnTo>
                  <a:cubicBezTo>
                    <a:pt x="18" y="0"/>
                    <a:pt x="0" y="18"/>
                    <a:pt x="0" y="40"/>
                  </a:cubicBezTo>
                  <a:cubicBezTo>
                    <a:pt x="0" y="52"/>
                    <a:pt x="5" y="63"/>
                    <a:pt x="14" y="70"/>
                  </a:cubicBezTo>
                  <a:cubicBezTo>
                    <a:pt x="21" y="76"/>
                    <a:pt x="29" y="79"/>
                    <a:pt x="37" y="80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1" y="80"/>
                    <a:pt x="41" y="80"/>
                    <a:pt x="42" y="80"/>
                  </a:cubicBezTo>
                  <a:cubicBezTo>
                    <a:pt x="51" y="79"/>
                    <a:pt x="59" y="76"/>
                    <a:pt x="65" y="70"/>
                  </a:cubicBezTo>
                  <a:cubicBezTo>
                    <a:pt x="74" y="63"/>
                    <a:pt x="80" y="5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B360726E-3317-4B3B-A1D9-E77F584FC843}"/>
              </a:ext>
            </a:extLst>
          </p:cNvPr>
          <p:cNvSpPr txBox="1">
            <a:spLocks/>
          </p:cNvSpPr>
          <p:nvPr/>
        </p:nvSpPr>
        <p:spPr>
          <a:xfrm>
            <a:off x="1509065" y="3343705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Unlocks creativity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1EE377-314B-43B9-8559-C52608606689}"/>
              </a:ext>
            </a:extLst>
          </p:cNvPr>
          <p:cNvGrpSpPr/>
          <p:nvPr/>
        </p:nvGrpSpPr>
        <p:grpSpPr>
          <a:xfrm>
            <a:off x="1982381" y="2449102"/>
            <a:ext cx="684569" cy="684569"/>
            <a:chOff x="2559050" y="3438525"/>
            <a:chExt cx="517525" cy="517525"/>
          </a:xfrm>
        </p:grpSpPr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8596E387-7E78-477B-895B-47C62FE9F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3603625"/>
              <a:ext cx="112713" cy="111125"/>
            </a:xfrm>
            <a:custGeom>
              <a:avLst/>
              <a:gdLst>
                <a:gd name="T0" fmla="*/ 22 w 85"/>
                <a:gd name="T1" fmla="*/ 81 h 84"/>
                <a:gd name="T2" fmla="*/ 22 w 85"/>
                <a:gd name="T3" fmla="*/ 81 h 84"/>
                <a:gd name="T4" fmla="*/ 3 w 85"/>
                <a:gd name="T5" fmla="*/ 63 h 84"/>
                <a:gd name="T6" fmla="*/ 8 w 85"/>
                <a:gd name="T7" fmla="*/ 44 h 84"/>
                <a:gd name="T8" fmla="*/ 20 w 85"/>
                <a:gd name="T9" fmla="*/ 0 h 84"/>
                <a:gd name="T10" fmla="*/ 52 w 85"/>
                <a:gd name="T11" fmla="*/ 32 h 84"/>
                <a:gd name="T12" fmla="*/ 85 w 85"/>
                <a:gd name="T13" fmla="*/ 64 h 84"/>
                <a:gd name="T14" fmla="*/ 41 w 85"/>
                <a:gd name="T15" fmla="*/ 76 h 84"/>
                <a:gd name="T16" fmla="*/ 22 w 85"/>
                <a:gd name="T1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4">
                  <a:moveTo>
                    <a:pt x="22" y="81"/>
                  </a:moveTo>
                  <a:lnTo>
                    <a:pt x="22" y="81"/>
                  </a:lnTo>
                  <a:cubicBezTo>
                    <a:pt x="11" y="84"/>
                    <a:pt x="0" y="74"/>
                    <a:pt x="3" y="63"/>
                  </a:cubicBezTo>
                  <a:lnTo>
                    <a:pt x="8" y="44"/>
                  </a:lnTo>
                  <a:lnTo>
                    <a:pt x="20" y="0"/>
                  </a:lnTo>
                  <a:lnTo>
                    <a:pt x="52" y="32"/>
                  </a:lnTo>
                  <a:lnTo>
                    <a:pt x="85" y="64"/>
                  </a:lnTo>
                  <a:lnTo>
                    <a:pt x="41" y="76"/>
                  </a:lnTo>
                  <a:lnTo>
                    <a:pt x="22" y="81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3F7A461E-978F-4B1C-BAD9-045B10044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738" y="3511550"/>
              <a:ext cx="160338" cy="163512"/>
            </a:xfrm>
            <a:custGeom>
              <a:avLst/>
              <a:gdLst>
                <a:gd name="T0" fmla="*/ 121 w 121"/>
                <a:gd name="T1" fmla="*/ 67 h 123"/>
                <a:gd name="T2" fmla="*/ 121 w 121"/>
                <a:gd name="T3" fmla="*/ 67 h 123"/>
                <a:gd name="T4" fmla="*/ 65 w 121"/>
                <a:gd name="T5" fmla="*/ 123 h 123"/>
                <a:gd name="T6" fmla="*/ 0 w 121"/>
                <a:gd name="T7" fmla="*/ 58 h 123"/>
                <a:gd name="T8" fmla="*/ 58 w 121"/>
                <a:gd name="T9" fmla="*/ 0 h 123"/>
                <a:gd name="T10" fmla="*/ 121 w 121"/>
                <a:gd name="T11" fmla="*/ 6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3">
                  <a:moveTo>
                    <a:pt x="121" y="67"/>
                  </a:moveTo>
                  <a:lnTo>
                    <a:pt x="121" y="67"/>
                  </a:lnTo>
                  <a:lnTo>
                    <a:pt x="65" y="123"/>
                  </a:lnTo>
                  <a:lnTo>
                    <a:pt x="0" y="58"/>
                  </a:lnTo>
                  <a:lnTo>
                    <a:pt x="58" y="0"/>
                  </a:lnTo>
                  <a:cubicBezTo>
                    <a:pt x="85" y="16"/>
                    <a:pt x="107" y="39"/>
                    <a:pt x="121" y="67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ED141584-054F-4862-8393-8D5CC1DC2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3702050"/>
              <a:ext cx="49213" cy="50800"/>
            </a:xfrm>
            <a:custGeom>
              <a:avLst/>
              <a:gdLst>
                <a:gd name="T0" fmla="*/ 6 w 37"/>
                <a:gd name="T1" fmla="*/ 11 h 39"/>
                <a:gd name="T2" fmla="*/ 6 w 37"/>
                <a:gd name="T3" fmla="*/ 11 h 39"/>
                <a:gd name="T4" fmla="*/ 6 w 37"/>
                <a:gd name="T5" fmla="*/ 33 h 39"/>
                <a:gd name="T6" fmla="*/ 27 w 37"/>
                <a:gd name="T7" fmla="*/ 33 h 39"/>
                <a:gd name="T8" fmla="*/ 37 w 37"/>
                <a:gd name="T9" fmla="*/ 23 h 39"/>
                <a:gd name="T10" fmla="*/ 15 w 37"/>
                <a:gd name="T11" fmla="*/ 0 h 39"/>
                <a:gd name="T12" fmla="*/ 6 w 37"/>
                <a:gd name="T1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9">
                  <a:moveTo>
                    <a:pt x="6" y="11"/>
                  </a:moveTo>
                  <a:lnTo>
                    <a:pt x="6" y="11"/>
                  </a:lnTo>
                  <a:cubicBezTo>
                    <a:pt x="0" y="17"/>
                    <a:pt x="0" y="27"/>
                    <a:pt x="6" y="33"/>
                  </a:cubicBezTo>
                  <a:cubicBezTo>
                    <a:pt x="12" y="39"/>
                    <a:pt x="21" y="39"/>
                    <a:pt x="27" y="33"/>
                  </a:cubicBezTo>
                  <a:lnTo>
                    <a:pt x="37" y="23"/>
                  </a:lnTo>
                  <a:lnTo>
                    <a:pt x="15" y="0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7626BAF-62E6-4F22-9FEF-9195511E3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050" y="3438525"/>
              <a:ext cx="517525" cy="517525"/>
            </a:xfrm>
            <a:custGeom>
              <a:avLst/>
              <a:gdLst>
                <a:gd name="T0" fmla="*/ 389 w 389"/>
                <a:gd name="T1" fmla="*/ 195 h 390"/>
                <a:gd name="T2" fmla="*/ 389 w 389"/>
                <a:gd name="T3" fmla="*/ 195 h 390"/>
                <a:gd name="T4" fmla="*/ 195 w 389"/>
                <a:gd name="T5" fmla="*/ 390 h 390"/>
                <a:gd name="T6" fmla="*/ 40 w 389"/>
                <a:gd name="T7" fmla="*/ 313 h 390"/>
                <a:gd name="T8" fmla="*/ 32 w 389"/>
                <a:gd name="T9" fmla="*/ 345 h 390"/>
                <a:gd name="T10" fmla="*/ 17 w 389"/>
                <a:gd name="T11" fmla="*/ 357 h 390"/>
                <a:gd name="T12" fmla="*/ 14 w 389"/>
                <a:gd name="T13" fmla="*/ 357 h 390"/>
                <a:gd name="T14" fmla="*/ 2 w 389"/>
                <a:gd name="T15" fmla="*/ 338 h 390"/>
                <a:gd name="T16" fmla="*/ 22 w 389"/>
                <a:gd name="T17" fmla="*/ 254 h 390"/>
                <a:gd name="T18" fmla="*/ 107 w 389"/>
                <a:gd name="T19" fmla="*/ 273 h 390"/>
                <a:gd name="T20" fmla="*/ 119 w 389"/>
                <a:gd name="T21" fmla="*/ 292 h 390"/>
                <a:gd name="T22" fmla="*/ 100 w 389"/>
                <a:gd name="T23" fmla="*/ 303 h 390"/>
                <a:gd name="T24" fmla="*/ 64 w 389"/>
                <a:gd name="T25" fmla="*/ 295 h 390"/>
                <a:gd name="T26" fmla="*/ 195 w 389"/>
                <a:gd name="T27" fmla="*/ 359 h 390"/>
                <a:gd name="T28" fmla="*/ 359 w 389"/>
                <a:gd name="T29" fmla="*/ 195 h 390"/>
                <a:gd name="T30" fmla="*/ 342 w 389"/>
                <a:gd name="T31" fmla="*/ 122 h 390"/>
                <a:gd name="T32" fmla="*/ 279 w 389"/>
                <a:gd name="T33" fmla="*/ 55 h 390"/>
                <a:gd name="T34" fmla="*/ 195 w 389"/>
                <a:gd name="T35" fmla="*/ 31 h 390"/>
                <a:gd name="T36" fmla="*/ 30 w 389"/>
                <a:gd name="T37" fmla="*/ 195 h 390"/>
                <a:gd name="T38" fmla="*/ 15 w 389"/>
                <a:gd name="T39" fmla="*/ 211 h 390"/>
                <a:gd name="T40" fmla="*/ 0 w 389"/>
                <a:gd name="T41" fmla="*/ 195 h 390"/>
                <a:gd name="T42" fmla="*/ 195 w 389"/>
                <a:gd name="T43" fmla="*/ 0 h 390"/>
                <a:gd name="T44" fmla="*/ 389 w 389"/>
                <a:gd name="T45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9" h="390">
                  <a:moveTo>
                    <a:pt x="389" y="195"/>
                  </a:moveTo>
                  <a:lnTo>
                    <a:pt x="389" y="195"/>
                  </a:lnTo>
                  <a:cubicBezTo>
                    <a:pt x="389" y="303"/>
                    <a:pt x="302" y="390"/>
                    <a:pt x="195" y="390"/>
                  </a:cubicBezTo>
                  <a:cubicBezTo>
                    <a:pt x="133" y="390"/>
                    <a:pt x="76" y="362"/>
                    <a:pt x="40" y="313"/>
                  </a:cubicBezTo>
                  <a:lnTo>
                    <a:pt x="32" y="345"/>
                  </a:lnTo>
                  <a:cubicBezTo>
                    <a:pt x="31" y="352"/>
                    <a:pt x="24" y="357"/>
                    <a:pt x="17" y="357"/>
                  </a:cubicBezTo>
                  <a:cubicBezTo>
                    <a:pt x="16" y="357"/>
                    <a:pt x="15" y="357"/>
                    <a:pt x="14" y="357"/>
                  </a:cubicBezTo>
                  <a:cubicBezTo>
                    <a:pt x="6" y="355"/>
                    <a:pt x="1" y="347"/>
                    <a:pt x="2" y="338"/>
                  </a:cubicBezTo>
                  <a:lnTo>
                    <a:pt x="22" y="254"/>
                  </a:lnTo>
                  <a:lnTo>
                    <a:pt x="107" y="273"/>
                  </a:lnTo>
                  <a:cubicBezTo>
                    <a:pt x="115" y="275"/>
                    <a:pt x="120" y="283"/>
                    <a:pt x="119" y="292"/>
                  </a:cubicBezTo>
                  <a:cubicBezTo>
                    <a:pt x="117" y="300"/>
                    <a:pt x="108" y="305"/>
                    <a:pt x="100" y="303"/>
                  </a:cubicBezTo>
                  <a:lnTo>
                    <a:pt x="64" y="295"/>
                  </a:lnTo>
                  <a:cubicBezTo>
                    <a:pt x="95" y="336"/>
                    <a:pt x="143" y="359"/>
                    <a:pt x="195" y="359"/>
                  </a:cubicBezTo>
                  <a:cubicBezTo>
                    <a:pt x="285" y="359"/>
                    <a:pt x="359" y="286"/>
                    <a:pt x="359" y="195"/>
                  </a:cubicBezTo>
                  <a:cubicBezTo>
                    <a:pt x="359" y="169"/>
                    <a:pt x="353" y="144"/>
                    <a:pt x="342" y="122"/>
                  </a:cubicBezTo>
                  <a:cubicBezTo>
                    <a:pt x="328" y="94"/>
                    <a:pt x="306" y="71"/>
                    <a:pt x="279" y="55"/>
                  </a:cubicBezTo>
                  <a:cubicBezTo>
                    <a:pt x="254" y="40"/>
                    <a:pt x="225" y="31"/>
                    <a:pt x="195" y="31"/>
                  </a:cubicBezTo>
                  <a:cubicBezTo>
                    <a:pt x="104" y="31"/>
                    <a:pt x="30" y="105"/>
                    <a:pt x="30" y="195"/>
                  </a:cubicBezTo>
                  <a:cubicBezTo>
                    <a:pt x="30" y="204"/>
                    <a:pt x="23" y="211"/>
                    <a:pt x="15" y="211"/>
                  </a:cubicBezTo>
                  <a:cubicBezTo>
                    <a:pt x="7" y="211"/>
                    <a:pt x="0" y="204"/>
                    <a:pt x="0" y="195"/>
                  </a:cubicBezTo>
                  <a:cubicBezTo>
                    <a:pt x="0" y="88"/>
                    <a:pt x="87" y="0"/>
                    <a:pt x="195" y="0"/>
                  </a:cubicBezTo>
                  <a:cubicBezTo>
                    <a:pt x="302" y="0"/>
                    <a:pt x="389" y="88"/>
                    <a:pt x="389" y="195"/>
                  </a:cubicBezTo>
                  <a:close/>
                </a:path>
              </a:pathLst>
            </a:custGeom>
            <a:solidFill>
              <a:srgbClr val="2F2F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B4084504-D967-453E-AA8C-B522B00F69FC}"/>
              </a:ext>
            </a:extLst>
          </p:cNvPr>
          <p:cNvSpPr txBox="1">
            <a:spLocks/>
          </p:cNvSpPr>
          <p:nvPr/>
        </p:nvSpPr>
        <p:spPr>
          <a:xfrm>
            <a:off x="6506057" y="3343705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Integrated </a:t>
            </a:r>
            <a:b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</a:b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for simplicity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EAA0E8-05C1-4450-A16C-B39855BEE163}"/>
              </a:ext>
            </a:extLst>
          </p:cNvPr>
          <p:cNvGrpSpPr/>
          <p:nvPr/>
        </p:nvGrpSpPr>
        <p:grpSpPr>
          <a:xfrm>
            <a:off x="6979373" y="2474300"/>
            <a:ext cx="684569" cy="634172"/>
            <a:chOff x="6938963" y="3505201"/>
            <a:chExt cx="517525" cy="479425"/>
          </a:xfrm>
        </p:grpSpPr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58CC2BAC-36A1-4C28-A763-709073F7B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3697288"/>
              <a:ext cx="449263" cy="287338"/>
            </a:xfrm>
            <a:custGeom>
              <a:avLst/>
              <a:gdLst>
                <a:gd name="T0" fmla="*/ 0 w 339"/>
                <a:gd name="T1" fmla="*/ 0 h 217"/>
                <a:gd name="T2" fmla="*/ 0 w 339"/>
                <a:gd name="T3" fmla="*/ 0 h 217"/>
                <a:gd name="T4" fmla="*/ 0 w 339"/>
                <a:gd name="T5" fmla="*/ 217 h 217"/>
                <a:gd name="T6" fmla="*/ 339 w 339"/>
                <a:gd name="T7" fmla="*/ 217 h 217"/>
                <a:gd name="T8" fmla="*/ 339 w 339"/>
                <a:gd name="T9" fmla="*/ 160 h 217"/>
                <a:gd name="T10" fmla="*/ 52 w 339"/>
                <a:gd name="T11" fmla="*/ 160 h 217"/>
                <a:gd name="T12" fmla="*/ 52 w 339"/>
                <a:gd name="T13" fmla="*/ 0 h 217"/>
                <a:gd name="T14" fmla="*/ 0 w 339"/>
                <a:gd name="T1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217">
                  <a:moveTo>
                    <a:pt x="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339" y="217"/>
                  </a:lnTo>
                  <a:lnTo>
                    <a:pt x="339" y="160"/>
                  </a:lnTo>
                  <a:lnTo>
                    <a:pt x="52" y="160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2F9D336F-3735-4A3F-A4E9-E0DA934ED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3600451"/>
              <a:ext cx="68263" cy="50800"/>
            </a:xfrm>
            <a:custGeom>
              <a:avLst/>
              <a:gdLst>
                <a:gd name="T0" fmla="*/ 0 w 52"/>
                <a:gd name="T1" fmla="*/ 38 h 38"/>
                <a:gd name="T2" fmla="*/ 0 w 52"/>
                <a:gd name="T3" fmla="*/ 38 h 38"/>
                <a:gd name="T4" fmla="*/ 52 w 52"/>
                <a:gd name="T5" fmla="*/ 38 h 38"/>
                <a:gd name="T6" fmla="*/ 52 w 52"/>
                <a:gd name="T7" fmla="*/ 0 h 38"/>
                <a:gd name="T8" fmla="*/ 0 w 52"/>
                <a:gd name="T9" fmla="*/ 0 h 38"/>
                <a:gd name="T10" fmla="*/ 0 w 52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8">
                  <a:moveTo>
                    <a:pt x="0" y="38"/>
                  </a:moveTo>
                  <a:lnTo>
                    <a:pt x="0" y="38"/>
                  </a:lnTo>
                  <a:lnTo>
                    <a:pt x="52" y="38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877A6473-5C85-411B-8A63-5D963E40F9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0088" y="3600451"/>
              <a:ext cx="406400" cy="265113"/>
            </a:xfrm>
            <a:custGeom>
              <a:avLst/>
              <a:gdLst>
                <a:gd name="T0" fmla="*/ 135 w 307"/>
                <a:gd name="T1" fmla="*/ 183 h 200"/>
                <a:gd name="T2" fmla="*/ 135 w 307"/>
                <a:gd name="T3" fmla="*/ 183 h 200"/>
                <a:gd name="T4" fmla="*/ 76 w 307"/>
                <a:gd name="T5" fmla="*/ 123 h 200"/>
                <a:gd name="T6" fmla="*/ 76 w 307"/>
                <a:gd name="T7" fmla="*/ 99 h 200"/>
                <a:gd name="T8" fmla="*/ 100 w 307"/>
                <a:gd name="T9" fmla="*/ 99 h 200"/>
                <a:gd name="T10" fmla="*/ 135 w 307"/>
                <a:gd name="T11" fmla="*/ 135 h 200"/>
                <a:gd name="T12" fmla="*/ 198 w 307"/>
                <a:gd name="T13" fmla="*/ 72 h 200"/>
                <a:gd name="T14" fmla="*/ 229 w 307"/>
                <a:gd name="T15" fmla="*/ 41 h 200"/>
                <a:gd name="T16" fmla="*/ 232 w 307"/>
                <a:gd name="T17" fmla="*/ 38 h 200"/>
                <a:gd name="T18" fmla="*/ 235 w 307"/>
                <a:gd name="T19" fmla="*/ 36 h 200"/>
                <a:gd name="T20" fmla="*/ 255 w 307"/>
                <a:gd name="T21" fmla="*/ 33 h 200"/>
                <a:gd name="T22" fmla="*/ 259 w 307"/>
                <a:gd name="T23" fmla="*/ 36 h 200"/>
                <a:gd name="T24" fmla="*/ 261 w 307"/>
                <a:gd name="T25" fmla="*/ 38 h 200"/>
                <a:gd name="T26" fmla="*/ 259 w 307"/>
                <a:gd name="T27" fmla="*/ 60 h 200"/>
                <a:gd name="T28" fmla="*/ 255 w 307"/>
                <a:gd name="T29" fmla="*/ 64 h 200"/>
                <a:gd name="T30" fmla="*/ 246 w 307"/>
                <a:gd name="T31" fmla="*/ 72 h 200"/>
                <a:gd name="T32" fmla="*/ 135 w 307"/>
                <a:gd name="T33" fmla="*/ 183 h 200"/>
                <a:gd name="T34" fmla="*/ 289 w 307"/>
                <a:gd name="T35" fmla="*/ 0 h 200"/>
                <a:gd name="T36" fmla="*/ 289 w 307"/>
                <a:gd name="T37" fmla="*/ 0 h 200"/>
                <a:gd name="T38" fmla="*/ 272 w 307"/>
                <a:gd name="T39" fmla="*/ 0 h 200"/>
                <a:gd name="T40" fmla="*/ 0 w 307"/>
                <a:gd name="T41" fmla="*/ 0 h 200"/>
                <a:gd name="T42" fmla="*/ 0 w 307"/>
                <a:gd name="T43" fmla="*/ 0 h 200"/>
                <a:gd name="T44" fmla="*/ 0 w 307"/>
                <a:gd name="T45" fmla="*/ 38 h 200"/>
                <a:gd name="T46" fmla="*/ 0 w 307"/>
                <a:gd name="T47" fmla="*/ 41 h 200"/>
                <a:gd name="T48" fmla="*/ 0 w 307"/>
                <a:gd name="T49" fmla="*/ 72 h 200"/>
                <a:gd name="T50" fmla="*/ 0 w 307"/>
                <a:gd name="T51" fmla="*/ 200 h 200"/>
                <a:gd name="T52" fmla="*/ 255 w 307"/>
                <a:gd name="T53" fmla="*/ 200 h 200"/>
                <a:gd name="T54" fmla="*/ 272 w 307"/>
                <a:gd name="T55" fmla="*/ 200 h 200"/>
                <a:gd name="T56" fmla="*/ 289 w 307"/>
                <a:gd name="T57" fmla="*/ 200 h 200"/>
                <a:gd name="T58" fmla="*/ 307 w 307"/>
                <a:gd name="T59" fmla="*/ 200 h 200"/>
                <a:gd name="T60" fmla="*/ 307 w 307"/>
                <a:gd name="T61" fmla="*/ 0 h 200"/>
                <a:gd name="T62" fmla="*/ 289 w 307"/>
                <a:gd name="T6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200">
                  <a:moveTo>
                    <a:pt x="135" y="183"/>
                  </a:moveTo>
                  <a:lnTo>
                    <a:pt x="135" y="183"/>
                  </a:lnTo>
                  <a:lnTo>
                    <a:pt x="76" y="123"/>
                  </a:lnTo>
                  <a:cubicBezTo>
                    <a:pt x="69" y="116"/>
                    <a:pt x="69" y="105"/>
                    <a:pt x="76" y="99"/>
                  </a:cubicBezTo>
                  <a:cubicBezTo>
                    <a:pt x="82" y="92"/>
                    <a:pt x="93" y="92"/>
                    <a:pt x="100" y="99"/>
                  </a:cubicBezTo>
                  <a:lnTo>
                    <a:pt x="135" y="135"/>
                  </a:lnTo>
                  <a:lnTo>
                    <a:pt x="198" y="72"/>
                  </a:lnTo>
                  <a:lnTo>
                    <a:pt x="229" y="41"/>
                  </a:lnTo>
                  <a:lnTo>
                    <a:pt x="232" y="38"/>
                  </a:lnTo>
                  <a:lnTo>
                    <a:pt x="235" y="36"/>
                  </a:lnTo>
                  <a:cubicBezTo>
                    <a:pt x="240" y="30"/>
                    <a:pt x="248" y="29"/>
                    <a:pt x="255" y="33"/>
                  </a:cubicBezTo>
                  <a:cubicBezTo>
                    <a:pt x="256" y="33"/>
                    <a:pt x="257" y="34"/>
                    <a:pt x="259" y="36"/>
                  </a:cubicBezTo>
                  <a:cubicBezTo>
                    <a:pt x="259" y="36"/>
                    <a:pt x="260" y="37"/>
                    <a:pt x="261" y="38"/>
                  </a:cubicBezTo>
                  <a:cubicBezTo>
                    <a:pt x="265" y="45"/>
                    <a:pt x="265" y="54"/>
                    <a:pt x="259" y="60"/>
                  </a:cubicBezTo>
                  <a:lnTo>
                    <a:pt x="255" y="64"/>
                  </a:lnTo>
                  <a:lnTo>
                    <a:pt x="246" y="72"/>
                  </a:lnTo>
                  <a:lnTo>
                    <a:pt x="135" y="183"/>
                  </a:lnTo>
                  <a:close/>
                  <a:moveTo>
                    <a:pt x="289" y="0"/>
                  </a:moveTo>
                  <a:lnTo>
                    <a:pt x="289" y="0"/>
                  </a:lnTo>
                  <a:lnTo>
                    <a:pt x="2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72"/>
                  </a:lnTo>
                  <a:lnTo>
                    <a:pt x="0" y="200"/>
                  </a:lnTo>
                  <a:lnTo>
                    <a:pt x="255" y="200"/>
                  </a:lnTo>
                  <a:lnTo>
                    <a:pt x="272" y="200"/>
                  </a:lnTo>
                  <a:lnTo>
                    <a:pt x="289" y="200"/>
                  </a:lnTo>
                  <a:lnTo>
                    <a:pt x="307" y="200"/>
                  </a:lnTo>
                  <a:lnTo>
                    <a:pt x="307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D1D1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566ACDAB-113A-4025-BB43-86B1FDDE6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0" y="3505201"/>
              <a:ext cx="406400" cy="50800"/>
            </a:xfrm>
            <a:custGeom>
              <a:avLst/>
              <a:gdLst>
                <a:gd name="T0" fmla="*/ 0 w 307"/>
                <a:gd name="T1" fmla="*/ 0 h 38"/>
                <a:gd name="T2" fmla="*/ 0 w 307"/>
                <a:gd name="T3" fmla="*/ 0 h 38"/>
                <a:gd name="T4" fmla="*/ 0 w 307"/>
                <a:gd name="T5" fmla="*/ 38 h 38"/>
                <a:gd name="T6" fmla="*/ 14 w 307"/>
                <a:gd name="T7" fmla="*/ 38 h 38"/>
                <a:gd name="T8" fmla="*/ 293 w 307"/>
                <a:gd name="T9" fmla="*/ 38 h 38"/>
                <a:gd name="T10" fmla="*/ 307 w 307"/>
                <a:gd name="T11" fmla="*/ 38 h 38"/>
                <a:gd name="T12" fmla="*/ 307 w 307"/>
                <a:gd name="T13" fmla="*/ 0 h 38"/>
                <a:gd name="T14" fmla="*/ 0 w 307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7" h="38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293" y="38"/>
                  </a:lnTo>
                  <a:lnTo>
                    <a:pt x="307" y="38"/>
                  </a:lnTo>
                  <a:lnTo>
                    <a:pt x="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C7E72D9C-AEDD-42E2-AA76-4A05C15F6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5" y="3640138"/>
              <a:ext cx="260350" cy="203200"/>
            </a:xfrm>
            <a:custGeom>
              <a:avLst/>
              <a:gdLst>
                <a:gd name="T0" fmla="*/ 192 w 196"/>
                <a:gd name="T1" fmla="*/ 9 h 154"/>
                <a:gd name="T2" fmla="*/ 192 w 196"/>
                <a:gd name="T3" fmla="*/ 9 h 154"/>
                <a:gd name="T4" fmla="*/ 190 w 196"/>
                <a:gd name="T5" fmla="*/ 7 h 154"/>
                <a:gd name="T6" fmla="*/ 186 w 196"/>
                <a:gd name="T7" fmla="*/ 4 h 154"/>
                <a:gd name="T8" fmla="*/ 166 w 196"/>
                <a:gd name="T9" fmla="*/ 7 h 154"/>
                <a:gd name="T10" fmla="*/ 163 w 196"/>
                <a:gd name="T11" fmla="*/ 9 h 154"/>
                <a:gd name="T12" fmla="*/ 160 w 196"/>
                <a:gd name="T13" fmla="*/ 12 h 154"/>
                <a:gd name="T14" fmla="*/ 129 w 196"/>
                <a:gd name="T15" fmla="*/ 43 h 154"/>
                <a:gd name="T16" fmla="*/ 66 w 196"/>
                <a:gd name="T17" fmla="*/ 106 h 154"/>
                <a:gd name="T18" fmla="*/ 31 w 196"/>
                <a:gd name="T19" fmla="*/ 70 h 154"/>
                <a:gd name="T20" fmla="*/ 7 w 196"/>
                <a:gd name="T21" fmla="*/ 70 h 154"/>
                <a:gd name="T22" fmla="*/ 7 w 196"/>
                <a:gd name="T23" fmla="*/ 94 h 154"/>
                <a:gd name="T24" fmla="*/ 66 w 196"/>
                <a:gd name="T25" fmla="*/ 154 h 154"/>
                <a:gd name="T26" fmla="*/ 177 w 196"/>
                <a:gd name="T27" fmla="*/ 43 h 154"/>
                <a:gd name="T28" fmla="*/ 186 w 196"/>
                <a:gd name="T29" fmla="*/ 35 h 154"/>
                <a:gd name="T30" fmla="*/ 190 w 196"/>
                <a:gd name="T31" fmla="*/ 31 h 154"/>
                <a:gd name="T32" fmla="*/ 192 w 196"/>
                <a:gd name="T33" fmla="*/ 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6" h="154">
                  <a:moveTo>
                    <a:pt x="192" y="9"/>
                  </a:moveTo>
                  <a:lnTo>
                    <a:pt x="192" y="9"/>
                  </a:lnTo>
                  <a:cubicBezTo>
                    <a:pt x="191" y="8"/>
                    <a:pt x="190" y="7"/>
                    <a:pt x="190" y="7"/>
                  </a:cubicBezTo>
                  <a:cubicBezTo>
                    <a:pt x="188" y="5"/>
                    <a:pt x="187" y="4"/>
                    <a:pt x="186" y="4"/>
                  </a:cubicBezTo>
                  <a:cubicBezTo>
                    <a:pt x="179" y="0"/>
                    <a:pt x="171" y="1"/>
                    <a:pt x="166" y="7"/>
                  </a:cubicBezTo>
                  <a:lnTo>
                    <a:pt x="163" y="9"/>
                  </a:lnTo>
                  <a:lnTo>
                    <a:pt x="160" y="12"/>
                  </a:lnTo>
                  <a:lnTo>
                    <a:pt x="129" y="43"/>
                  </a:lnTo>
                  <a:lnTo>
                    <a:pt x="66" y="106"/>
                  </a:lnTo>
                  <a:lnTo>
                    <a:pt x="31" y="70"/>
                  </a:lnTo>
                  <a:cubicBezTo>
                    <a:pt x="24" y="63"/>
                    <a:pt x="13" y="63"/>
                    <a:pt x="7" y="70"/>
                  </a:cubicBezTo>
                  <a:cubicBezTo>
                    <a:pt x="0" y="77"/>
                    <a:pt x="0" y="87"/>
                    <a:pt x="7" y="94"/>
                  </a:cubicBezTo>
                  <a:lnTo>
                    <a:pt x="66" y="154"/>
                  </a:lnTo>
                  <a:lnTo>
                    <a:pt x="177" y="43"/>
                  </a:lnTo>
                  <a:lnTo>
                    <a:pt x="186" y="35"/>
                  </a:lnTo>
                  <a:lnTo>
                    <a:pt x="190" y="31"/>
                  </a:lnTo>
                  <a:cubicBezTo>
                    <a:pt x="196" y="25"/>
                    <a:pt x="196" y="16"/>
                    <a:pt x="192" y="9"/>
                  </a:cubicBezTo>
                  <a:close/>
                </a:path>
              </a:pathLst>
            </a:custGeom>
            <a:solidFill>
              <a:srgbClr val="2F2F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85" name="Title 1">
            <a:extLst>
              <a:ext uri="{FF2B5EF4-FFF2-40B4-BE49-F238E27FC236}">
                <a16:creationId xmlns:a16="http://schemas.microsoft.com/office/drawing/2014/main" id="{A3AD17F7-1913-44B6-BDCE-DC96D075C536}"/>
              </a:ext>
            </a:extLst>
          </p:cNvPr>
          <p:cNvSpPr txBox="1">
            <a:spLocks/>
          </p:cNvSpPr>
          <p:nvPr/>
        </p:nvSpPr>
        <p:spPr>
          <a:xfrm>
            <a:off x="9004552" y="3343705"/>
            <a:ext cx="1631201" cy="606571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Intelligent security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87A3A4F-8112-4886-B31B-75EC60EF205F}"/>
              </a:ext>
            </a:extLst>
          </p:cNvPr>
          <p:cNvGrpSpPr/>
          <p:nvPr/>
        </p:nvGrpSpPr>
        <p:grpSpPr>
          <a:xfrm>
            <a:off x="9534693" y="2419704"/>
            <a:ext cx="564875" cy="743367"/>
            <a:chOff x="9186863" y="3416300"/>
            <a:chExt cx="427038" cy="561975"/>
          </a:xfrm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DFD0A079-8D8C-446D-88AD-674450C49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863" y="3416300"/>
              <a:ext cx="427038" cy="247650"/>
            </a:xfrm>
            <a:custGeom>
              <a:avLst/>
              <a:gdLst>
                <a:gd name="T0" fmla="*/ 80 w 320"/>
                <a:gd name="T1" fmla="*/ 186 h 186"/>
                <a:gd name="T2" fmla="*/ 80 w 320"/>
                <a:gd name="T3" fmla="*/ 186 h 186"/>
                <a:gd name="T4" fmla="*/ 240 w 320"/>
                <a:gd name="T5" fmla="*/ 186 h 186"/>
                <a:gd name="T6" fmla="*/ 240 w 320"/>
                <a:gd name="T7" fmla="*/ 108 h 186"/>
                <a:gd name="T8" fmla="*/ 234 w 320"/>
                <a:gd name="T9" fmla="*/ 76 h 186"/>
                <a:gd name="T10" fmla="*/ 217 w 320"/>
                <a:gd name="T11" fmla="*/ 50 h 186"/>
                <a:gd name="T12" fmla="*/ 192 w 320"/>
                <a:gd name="T13" fmla="*/ 32 h 186"/>
                <a:gd name="T14" fmla="*/ 160 w 320"/>
                <a:gd name="T15" fmla="*/ 26 h 186"/>
                <a:gd name="T16" fmla="*/ 128 w 320"/>
                <a:gd name="T17" fmla="*/ 32 h 186"/>
                <a:gd name="T18" fmla="*/ 103 w 320"/>
                <a:gd name="T19" fmla="*/ 50 h 186"/>
                <a:gd name="T20" fmla="*/ 86 w 320"/>
                <a:gd name="T21" fmla="*/ 76 h 186"/>
                <a:gd name="T22" fmla="*/ 80 w 320"/>
                <a:gd name="T23" fmla="*/ 108 h 186"/>
                <a:gd name="T24" fmla="*/ 80 w 320"/>
                <a:gd name="T25" fmla="*/ 186 h 186"/>
                <a:gd name="T26" fmla="*/ 0 w 320"/>
                <a:gd name="T27" fmla="*/ 186 h 186"/>
                <a:gd name="T28" fmla="*/ 0 w 320"/>
                <a:gd name="T29" fmla="*/ 186 h 186"/>
                <a:gd name="T30" fmla="*/ 53 w 320"/>
                <a:gd name="T31" fmla="*/ 186 h 186"/>
                <a:gd name="T32" fmla="*/ 53 w 320"/>
                <a:gd name="T33" fmla="*/ 108 h 186"/>
                <a:gd name="T34" fmla="*/ 61 w 320"/>
                <a:gd name="T35" fmla="*/ 65 h 186"/>
                <a:gd name="T36" fmla="*/ 84 w 320"/>
                <a:gd name="T37" fmla="*/ 31 h 186"/>
                <a:gd name="T38" fmla="*/ 118 w 320"/>
                <a:gd name="T39" fmla="*/ 7 h 186"/>
                <a:gd name="T40" fmla="*/ 160 w 320"/>
                <a:gd name="T41" fmla="*/ 0 h 186"/>
                <a:gd name="T42" fmla="*/ 202 w 320"/>
                <a:gd name="T43" fmla="*/ 7 h 186"/>
                <a:gd name="T44" fmla="*/ 236 w 320"/>
                <a:gd name="T45" fmla="*/ 31 h 186"/>
                <a:gd name="T46" fmla="*/ 258 w 320"/>
                <a:gd name="T47" fmla="*/ 65 h 186"/>
                <a:gd name="T48" fmla="*/ 266 w 320"/>
                <a:gd name="T49" fmla="*/ 108 h 186"/>
                <a:gd name="T50" fmla="*/ 266 w 320"/>
                <a:gd name="T51" fmla="*/ 186 h 186"/>
                <a:gd name="T52" fmla="*/ 320 w 320"/>
                <a:gd name="T5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186">
                  <a:moveTo>
                    <a:pt x="80" y="186"/>
                  </a:moveTo>
                  <a:lnTo>
                    <a:pt x="80" y="186"/>
                  </a:lnTo>
                  <a:lnTo>
                    <a:pt x="240" y="186"/>
                  </a:lnTo>
                  <a:lnTo>
                    <a:pt x="240" y="108"/>
                  </a:lnTo>
                  <a:cubicBezTo>
                    <a:pt x="240" y="96"/>
                    <a:pt x="238" y="86"/>
                    <a:pt x="234" y="76"/>
                  </a:cubicBezTo>
                  <a:cubicBezTo>
                    <a:pt x="230" y="66"/>
                    <a:pt x="224" y="57"/>
                    <a:pt x="217" y="50"/>
                  </a:cubicBezTo>
                  <a:cubicBezTo>
                    <a:pt x="210" y="42"/>
                    <a:pt x="201" y="36"/>
                    <a:pt x="192" y="32"/>
                  </a:cubicBezTo>
                  <a:cubicBezTo>
                    <a:pt x="182" y="28"/>
                    <a:pt x="171" y="26"/>
                    <a:pt x="160" y="26"/>
                  </a:cubicBezTo>
                  <a:cubicBezTo>
                    <a:pt x="148" y="26"/>
                    <a:pt x="138" y="28"/>
                    <a:pt x="128" y="32"/>
                  </a:cubicBezTo>
                  <a:cubicBezTo>
                    <a:pt x="118" y="36"/>
                    <a:pt x="110" y="42"/>
                    <a:pt x="103" y="50"/>
                  </a:cubicBezTo>
                  <a:cubicBezTo>
                    <a:pt x="95" y="57"/>
                    <a:pt x="90" y="66"/>
                    <a:pt x="86" y="76"/>
                  </a:cubicBezTo>
                  <a:cubicBezTo>
                    <a:pt x="82" y="86"/>
                    <a:pt x="80" y="96"/>
                    <a:pt x="80" y="108"/>
                  </a:cubicBezTo>
                  <a:lnTo>
                    <a:pt x="80" y="186"/>
                  </a:lnTo>
                  <a:close/>
                  <a:moveTo>
                    <a:pt x="0" y="186"/>
                  </a:moveTo>
                  <a:lnTo>
                    <a:pt x="0" y="186"/>
                  </a:lnTo>
                  <a:lnTo>
                    <a:pt x="53" y="186"/>
                  </a:lnTo>
                  <a:lnTo>
                    <a:pt x="53" y="108"/>
                  </a:lnTo>
                  <a:cubicBezTo>
                    <a:pt x="53" y="93"/>
                    <a:pt x="56" y="79"/>
                    <a:pt x="61" y="65"/>
                  </a:cubicBezTo>
                  <a:cubicBezTo>
                    <a:pt x="67" y="52"/>
                    <a:pt x="74" y="41"/>
                    <a:pt x="84" y="31"/>
                  </a:cubicBezTo>
                  <a:cubicBezTo>
                    <a:pt x="93" y="21"/>
                    <a:pt x="105" y="13"/>
                    <a:pt x="118" y="7"/>
                  </a:cubicBezTo>
                  <a:cubicBezTo>
                    <a:pt x="131" y="3"/>
                    <a:pt x="145" y="0"/>
                    <a:pt x="160" y="0"/>
                  </a:cubicBezTo>
                  <a:cubicBezTo>
                    <a:pt x="175" y="0"/>
                    <a:pt x="189" y="3"/>
                    <a:pt x="202" y="7"/>
                  </a:cubicBezTo>
                  <a:cubicBezTo>
                    <a:pt x="215" y="13"/>
                    <a:pt x="226" y="21"/>
                    <a:pt x="236" y="31"/>
                  </a:cubicBezTo>
                  <a:cubicBezTo>
                    <a:pt x="245" y="41"/>
                    <a:pt x="253" y="52"/>
                    <a:pt x="258" y="65"/>
                  </a:cubicBezTo>
                  <a:cubicBezTo>
                    <a:pt x="264" y="79"/>
                    <a:pt x="266" y="93"/>
                    <a:pt x="266" y="108"/>
                  </a:cubicBezTo>
                  <a:lnTo>
                    <a:pt x="266" y="186"/>
                  </a:lnTo>
                  <a:lnTo>
                    <a:pt x="320" y="186"/>
                  </a:lnTo>
                </a:path>
              </a:pathLst>
            </a:custGeom>
            <a:solidFill>
              <a:srgbClr val="2F2F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F67A20D7-10F6-4B2F-AD77-D5ABA151C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863" y="3663950"/>
              <a:ext cx="427038" cy="314325"/>
            </a:xfrm>
            <a:custGeom>
              <a:avLst/>
              <a:gdLst>
                <a:gd name="T0" fmla="*/ 160 w 320"/>
                <a:gd name="T1" fmla="*/ 179 h 237"/>
                <a:gd name="T2" fmla="*/ 160 w 320"/>
                <a:gd name="T3" fmla="*/ 179 h 237"/>
                <a:gd name="T4" fmla="*/ 106 w 320"/>
                <a:gd name="T5" fmla="*/ 125 h 237"/>
                <a:gd name="T6" fmla="*/ 160 w 320"/>
                <a:gd name="T7" fmla="*/ 72 h 237"/>
                <a:gd name="T8" fmla="*/ 213 w 320"/>
                <a:gd name="T9" fmla="*/ 125 h 237"/>
                <a:gd name="T10" fmla="*/ 160 w 320"/>
                <a:gd name="T11" fmla="*/ 179 h 237"/>
                <a:gd name="T12" fmla="*/ 0 w 320"/>
                <a:gd name="T13" fmla="*/ 237 h 237"/>
                <a:gd name="T14" fmla="*/ 0 w 320"/>
                <a:gd name="T15" fmla="*/ 237 h 237"/>
                <a:gd name="T16" fmla="*/ 320 w 320"/>
                <a:gd name="T17" fmla="*/ 237 h 237"/>
                <a:gd name="T18" fmla="*/ 320 w 320"/>
                <a:gd name="T19" fmla="*/ 0 h 237"/>
                <a:gd name="T20" fmla="*/ 0 w 320"/>
                <a:gd name="T21" fmla="*/ 0 h 237"/>
                <a:gd name="T22" fmla="*/ 0 w 320"/>
                <a:gd name="T23" fmla="*/ 237 h 237"/>
                <a:gd name="T24" fmla="*/ 0 w 320"/>
                <a:gd name="T25" fmla="*/ 0 h 237"/>
                <a:gd name="T26" fmla="*/ 0 w 320"/>
                <a:gd name="T2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37">
                  <a:moveTo>
                    <a:pt x="160" y="179"/>
                  </a:moveTo>
                  <a:lnTo>
                    <a:pt x="160" y="179"/>
                  </a:lnTo>
                  <a:cubicBezTo>
                    <a:pt x="130" y="179"/>
                    <a:pt x="106" y="155"/>
                    <a:pt x="106" y="125"/>
                  </a:cubicBezTo>
                  <a:cubicBezTo>
                    <a:pt x="106" y="96"/>
                    <a:pt x="130" y="72"/>
                    <a:pt x="160" y="72"/>
                  </a:cubicBezTo>
                  <a:cubicBezTo>
                    <a:pt x="189" y="72"/>
                    <a:pt x="213" y="96"/>
                    <a:pt x="213" y="125"/>
                  </a:cubicBezTo>
                  <a:cubicBezTo>
                    <a:pt x="213" y="155"/>
                    <a:pt x="189" y="179"/>
                    <a:pt x="160" y="179"/>
                  </a:cubicBezTo>
                  <a:close/>
                  <a:moveTo>
                    <a:pt x="0" y="237"/>
                  </a:moveTo>
                  <a:lnTo>
                    <a:pt x="0" y="237"/>
                  </a:lnTo>
                  <a:lnTo>
                    <a:pt x="320" y="237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2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8C9D8444-9546-443F-BCD5-7B913D408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3795713"/>
              <a:ext cx="71438" cy="69850"/>
            </a:xfrm>
            <a:custGeom>
              <a:avLst/>
              <a:gdLst>
                <a:gd name="T0" fmla="*/ 27 w 53"/>
                <a:gd name="T1" fmla="*/ 0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53 w 53"/>
                <a:gd name="T9" fmla="*/ 26 h 53"/>
                <a:gd name="T10" fmla="*/ 27 w 53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27" y="0"/>
                  </a:moveTo>
                  <a:lnTo>
                    <a:pt x="27" y="0"/>
                  </a:ln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3" y="41"/>
                    <a:pt x="53" y="26"/>
                  </a:cubicBezTo>
                  <a:cubicBezTo>
                    <a:pt x="53" y="11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1E11D4-FDA7-4EAF-B1D4-88DA47C79D4A}"/>
              </a:ext>
            </a:extLst>
          </p:cNvPr>
          <p:cNvSpPr txBox="1"/>
          <p:nvPr/>
        </p:nvSpPr>
        <p:spPr>
          <a:xfrm>
            <a:off x="1746090" y="4548471"/>
            <a:ext cx="8833662" cy="3922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sz="1961"/>
              <a:t>The </a:t>
            </a:r>
            <a:r>
              <a:rPr lang="en-US" sz="1961" b="1"/>
              <a:t>Microsoft 365 Platform </a:t>
            </a:r>
            <a:r>
              <a:rPr lang="en-US" sz="1961"/>
              <a:t>lets you deliver experiences that are: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92F8CC7-3999-437B-A8CB-418EC09B32DB}"/>
              </a:ext>
            </a:extLst>
          </p:cNvPr>
          <p:cNvSpPr txBox="1">
            <a:spLocks/>
          </p:cNvSpPr>
          <p:nvPr/>
        </p:nvSpPr>
        <p:spPr>
          <a:xfrm>
            <a:off x="1515365" y="5346540"/>
            <a:ext cx="1631201" cy="606453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Fluent and intelligent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5E9DCB1-1B4E-464A-9EC5-773A4F9EF347}"/>
              </a:ext>
            </a:extLst>
          </p:cNvPr>
          <p:cNvSpPr txBox="1">
            <a:spLocks/>
          </p:cNvSpPr>
          <p:nvPr/>
        </p:nvSpPr>
        <p:spPr>
          <a:xfrm>
            <a:off x="3983411" y="5343233"/>
            <a:ext cx="1631201" cy="606453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People and team centric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6D14CB9-A111-40FC-AAF6-5F70ACFCFA20}"/>
              </a:ext>
            </a:extLst>
          </p:cNvPr>
          <p:cNvSpPr txBox="1">
            <a:spLocks/>
          </p:cNvSpPr>
          <p:nvPr/>
        </p:nvSpPr>
        <p:spPr>
          <a:xfrm>
            <a:off x="6516094" y="5328976"/>
            <a:ext cx="1631201" cy="606453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Seamlessly integrated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E076CED-A213-4AB2-B34A-2889DC7E2656}"/>
              </a:ext>
            </a:extLst>
          </p:cNvPr>
          <p:cNvSpPr txBox="1">
            <a:spLocks/>
          </p:cNvSpPr>
          <p:nvPr/>
        </p:nvSpPr>
        <p:spPr>
          <a:xfrm>
            <a:off x="9048778" y="5350291"/>
            <a:ext cx="1631201" cy="606453"/>
          </a:xfrm>
          <a:prstGeom prst="rect">
            <a:avLst/>
          </a:prstGeom>
        </p:spPr>
        <p:txBody>
          <a:bodyPr vert="horz" wrap="square" lIns="0" tIns="62733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ct val="20000"/>
              </a:spcBef>
              <a:buSzPct val="90000"/>
              <a:defRPr/>
            </a:pPr>
            <a:r>
              <a:rPr lang="en-US" sz="1765" spc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Managed and secure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58525-1EB4-4D40-AEDE-F9917A695685}"/>
              </a:ext>
            </a:extLst>
          </p:cNvPr>
          <p:cNvCxnSpPr/>
          <p:nvPr/>
        </p:nvCxnSpPr>
        <p:spPr>
          <a:xfrm>
            <a:off x="1033379" y="4308306"/>
            <a:ext cx="1025908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45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315">
            <a:extLst>
              <a:ext uri="{FF2B5EF4-FFF2-40B4-BE49-F238E27FC236}">
                <a16:creationId xmlns:a16="http://schemas.microsoft.com/office/drawing/2014/main" id="{2717DCC3-2E4E-4055-96CE-9FEBF4243F3C}"/>
              </a:ext>
            </a:extLst>
          </p:cNvPr>
          <p:cNvSpPr/>
          <p:nvPr/>
        </p:nvSpPr>
        <p:spPr>
          <a:xfrm>
            <a:off x="0" y="488"/>
            <a:ext cx="12192000" cy="39239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C653D7-F9AA-4A74-A11C-794D131D30A5}"/>
              </a:ext>
            </a:extLst>
          </p:cNvPr>
          <p:cNvGrpSpPr/>
          <p:nvPr/>
        </p:nvGrpSpPr>
        <p:grpSpPr>
          <a:xfrm>
            <a:off x="3955561" y="4251027"/>
            <a:ext cx="4280880" cy="2383119"/>
            <a:chOff x="3955256" y="3988519"/>
            <a:chExt cx="4281488" cy="238345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7BBB696-55BF-4B3C-A2E2-BF3CAE68BD8E}"/>
                </a:ext>
              </a:extLst>
            </p:cNvPr>
            <p:cNvGrpSpPr/>
            <p:nvPr/>
          </p:nvGrpSpPr>
          <p:grpSpPr>
            <a:xfrm>
              <a:off x="4068923" y="3988519"/>
              <a:ext cx="4054154" cy="1927838"/>
              <a:chOff x="4026826" y="3816854"/>
              <a:chExt cx="4054154" cy="192783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A266B86-1BDB-43D4-A25C-6C8023391A95}"/>
                  </a:ext>
                </a:extLst>
              </p:cNvPr>
              <p:cNvGrpSpPr/>
              <p:nvPr/>
            </p:nvGrpSpPr>
            <p:grpSpPr>
              <a:xfrm>
                <a:off x="4026826" y="3816854"/>
                <a:ext cx="3199953" cy="1927838"/>
                <a:chOff x="4026826" y="3816854"/>
                <a:chExt cx="3199953" cy="1927838"/>
              </a:xfrm>
            </p:grpSpPr>
            <p:sp>
              <p:nvSpPr>
                <p:cNvPr id="179" name="Rectangle 20">
                  <a:extLst>
                    <a:ext uri="{FF2B5EF4-FFF2-40B4-BE49-F238E27FC236}">
                      <a16:creationId xmlns:a16="http://schemas.microsoft.com/office/drawing/2014/main" id="{A5FAACC4-57A6-4D01-9602-BFE109250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530" y="3816854"/>
                  <a:ext cx="2468742" cy="1772217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180" name="Rectangle 22">
                  <a:extLst>
                    <a:ext uri="{FF2B5EF4-FFF2-40B4-BE49-F238E27FC236}">
                      <a16:creationId xmlns:a16="http://schemas.microsoft.com/office/drawing/2014/main" id="{43E3068F-F743-405B-904C-6F2B9C64C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2234" y="4053103"/>
                  <a:ext cx="2302229" cy="15359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181" name="Freeform 23">
                  <a:extLst>
                    <a:ext uri="{FF2B5EF4-FFF2-40B4-BE49-F238E27FC236}">
                      <a16:creationId xmlns:a16="http://schemas.microsoft.com/office/drawing/2014/main" id="{18251A6A-09A2-4795-8851-0180B7D33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6826" y="5609140"/>
                  <a:ext cx="3199953" cy="135552"/>
                </a:xfrm>
                <a:custGeom>
                  <a:avLst/>
                  <a:gdLst>
                    <a:gd name="T0" fmla="*/ 0 w 175"/>
                    <a:gd name="T1" fmla="*/ 0 h 7"/>
                    <a:gd name="T2" fmla="*/ 0 w 175"/>
                    <a:gd name="T3" fmla="*/ 1 h 7"/>
                    <a:gd name="T4" fmla="*/ 7 w 175"/>
                    <a:gd name="T5" fmla="*/ 7 h 7"/>
                    <a:gd name="T6" fmla="*/ 168 w 175"/>
                    <a:gd name="T7" fmla="*/ 7 h 7"/>
                    <a:gd name="T8" fmla="*/ 175 w 175"/>
                    <a:gd name="T9" fmla="*/ 1 h 7"/>
                    <a:gd name="T10" fmla="*/ 175 w 175"/>
                    <a:gd name="T11" fmla="*/ 0 h 7"/>
                    <a:gd name="T12" fmla="*/ 0 w 175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5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"/>
                        <a:pt x="3" y="7"/>
                        <a:pt x="7" y="7"/>
                      </a:cubicBezTo>
                      <a:cubicBezTo>
                        <a:pt x="168" y="7"/>
                        <a:pt x="168" y="7"/>
                        <a:pt x="168" y="7"/>
                      </a:cubicBezTo>
                      <a:cubicBezTo>
                        <a:pt x="172" y="7"/>
                        <a:pt x="175" y="4"/>
                        <a:pt x="175" y="1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5001E655-89E7-4B4B-AF8B-F3642434BDA3}"/>
                    </a:ext>
                  </a:extLst>
                </p:cNvPr>
                <p:cNvSpPr/>
                <p:nvPr/>
              </p:nvSpPr>
              <p:spPr bwMode="auto">
                <a:xfrm>
                  <a:off x="4502234" y="3939039"/>
                  <a:ext cx="2302229" cy="117046"/>
                </a:xfrm>
                <a:prstGeom prst="rect">
                  <a:avLst/>
                </a:prstGeom>
                <a:solidFill>
                  <a:srgbClr val="00B29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4" name="Oval 21">
                  <a:extLst>
                    <a:ext uri="{FF2B5EF4-FFF2-40B4-BE49-F238E27FC236}">
                      <a16:creationId xmlns:a16="http://schemas.microsoft.com/office/drawing/2014/main" id="{794E24F2-4896-4370-89BF-B9F8711FC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7149" y="3854508"/>
                  <a:ext cx="55504" cy="5773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CBA88D7-DC08-4ED1-889D-335F3C3602AE}"/>
                    </a:ext>
                  </a:extLst>
                </p:cNvPr>
                <p:cNvSpPr/>
                <p:nvPr/>
              </p:nvSpPr>
              <p:spPr>
                <a:xfrm>
                  <a:off x="5414830" y="3851137"/>
                  <a:ext cx="1178805" cy="3321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049">
                    <a:defRPr/>
                  </a:pPr>
                  <a:endParaRPr lang="en-US" sz="1730">
                    <a:solidFill>
                      <a:srgbClr val="E6E6E6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3C5B4726-2116-4C53-A99E-0130DEA3A0EB}"/>
                    </a:ext>
                  </a:extLst>
                </p:cNvPr>
                <p:cNvGrpSpPr/>
                <p:nvPr/>
              </p:nvGrpSpPr>
              <p:grpSpPr>
                <a:xfrm>
                  <a:off x="6504270" y="3949543"/>
                  <a:ext cx="241228" cy="93056"/>
                  <a:chOff x="6611156" y="3949543"/>
                  <a:chExt cx="168631" cy="65051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99868768-503D-477B-A1C1-AB8241A11F01}"/>
                      </a:ext>
                    </a:extLst>
                  </p:cNvPr>
                  <p:cNvCxnSpPr/>
                  <p:nvPr/>
                </p:nvCxnSpPr>
                <p:spPr>
                  <a:xfrm>
                    <a:off x="6611156" y="3992560"/>
                    <a:ext cx="32434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C3BD1C4-98F9-4483-9502-2624C40909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70151" y="3966128"/>
                    <a:ext cx="33121" cy="33121"/>
                  </a:xfrm>
                  <a:prstGeom prst="rect">
                    <a:avLst/>
                  </a:prstGeom>
                  <a:noFill/>
                  <a:ln w="6350">
                    <a:solidFill>
                      <a:schemeClr val="bg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114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8" name="Multiplication Sign 187">
                    <a:extLst>
                      <a:ext uri="{FF2B5EF4-FFF2-40B4-BE49-F238E27FC236}">
                        <a16:creationId xmlns:a16="http://schemas.microsoft.com/office/drawing/2014/main" id="{7C599620-5E1D-4B4E-B408-6AD10902A3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14736" y="3949543"/>
                    <a:ext cx="65051" cy="65051"/>
                  </a:xfrm>
                  <a:prstGeom prst="mathMultiply">
                    <a:avLst>
                      <a:gd name="adj1" fmla="val 7521"/>
                    </a:avLst>
                  </a:prstGeom>
                  <a:solidFill>
                    <a:srgbClr val="E6E6E6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defTabSz="932293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00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2175F698-2943-42BE-8F8A-706CC3140785}"/>
                    </a:ext>
                  </a:extLst>
                </p:cNvPr>
                <p:cNvGrpSpPr/>
                <p:nvPr/>
              </p:nvGrpSpPr>
              <p:grpSpPr>
                <a:xfrm>
                  <a:off x="4610145" y="4175145"/>
                  <a:ext cx="2081143" cy="1247269"/>
                  <a:chOff x="4010975" y="2332595"/>
                  <a:chExt cx="2872710" cy="1721672"/>
                </a:xfrm>
              </p:grpSpPr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1C5379EF-24AE-483C-BB3F-AC066E588537}"/>
                      </a:ext>
                    </a:extLst>
                  </p:cNvPr>
                  <p:cNvSpPr/>
                  <p:nvPr/>
                </p:nvSpPr>
                <p:spPr>
                  <a:xfrm>
                    <a:off x="4010975" y="2332595"/>
                    <a:ext cx="2872710" cy="842118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3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225"/>
                    <a:endParaRPr lang="en-US" sz="173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817BE835-44E3-4C7E-834F-E82B6A7D1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6784" y="2503630"/>
                    <a:ext cx="26523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F5B9AED7-A4EC-4CAB-B480-DC680922B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5074" y="2738222"/>
                    <a:ext cx="26523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54F52284-B15E-4963-98C2-36AA8D3A62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5074" y="2974524"/>
                    <a:ext cx="26523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2DA7C0EE-4CA8-4D4D-A46A-F41F9E40AC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50007" y="3521993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C3D0B9A8-8C09-474C-9683-CDBC5E6D80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48297" y="3777133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E541E96E-FD93-4DCF-A2A8-C6B8814B70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56861" y="4052821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B944F156-77BC-4FD8-A0AF-3A3E5F2B4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57576" y="3520547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9E7239DC-C4BD-4B6E-8F58-E0D8B8F7F2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55866" y="3775687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E51A5F12-ECD1-4601-9732-B4027C918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4430" y="4051375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2C2689AE-D496-48ED-AFCC-2913281390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90815" y="3518836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0C559073-1C8F-494F-A0E9-852D7F2B54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89105" y="3773976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631F62E2-1F09-4848-BB99-3EC903C75C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97669" y="4049664"/>
                    <a:ext cx="640080" cy="144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A8AF18E-1279-4D36-AE33-5DDBD54BE85A}"/>
                  </a:ext>
                </a:extLst>
              </p:cNvPr>
              <p:cNvGrpSpPr/>
              <p:nvPr/>
            </p:nvGrpSpPr>
            <p:grpSpPr>
              <a:xfrm>
                <a:off x="7402607" y="4549122"/>
                <a:ext cx="678373" cy="1161280"/>
                <a:chOff x="7486803" y="4727443"/>
                <a:chExt cx="678373" cy="1161280"/>
              </a:xfrm>
            </p:grpSpPr>
            <p:sp>
              <p:nvSpPr>
                <p:cNvPr id="203" name="Freeform 124">
                  <a:extLst>
                    <a:ext uri="{FF2B5EF4-FFF2-40B4-BE49-F238E27FC236}">
                      <a16:creationId xmlns:a16="http://schemas.microsoft.com/office/drawing/2014/main" id="{61C89BF7-7D4E-4C31-BFD2-B985AED87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6803" y="4727443"/>
                  <a:ext cx="678373" cy="1161280"/>
                </a:xfrm>
                <a:prstGeom prst="rect">
                  <a:avLst/>
                </a:prstGeom>
                <a:noFill/>
                <a:ln w="63500" cap="rnd">
                  <a:solidFill>
                    <a:schemeClr val="tx2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63">
                    <a:defRPr/>
                  </a:pPr>
                  <a:endParaRPr lang="en-US" sz="1730">
                    <a:solidFill>
                      <a:srgbClr val="000000"/>
                    </a:solidFill>
                    <a:latin typeface="Segoe UI Semilight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6DD67F9D-D634-4581-8241-E9DA1CA0B08E}"/>
                    </a:ext>
                  </a:extLst>
                </p:cNvPr>
                <p:cNvSpPr/>
                <p:nvPr/>
              </p:nvSpPr>
              <p:spPr>
                <a:xfrm>
                  <a:off x="7590234" y="4829231"/>
                  <a:ext cx="468410" cy="952672"/>
                </a:xfrm>
                <a:prstGeom prst="rect">
                  <a:avLst/>
                </a:prstGeom>
                <a:noFill/>
                <a:ln w="38100">
                  <a:solidFill>
                    <a:schemeClr val="accent3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>
                    <a:defRPr/>
                  </a:pPr>
                  <a:endParaRPr lang="en-US" sz="173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E1DB66-5408-4F02-B979-1D90C3C8C84C}"/>
                </a:ext>
              </a:extLst>
            </p:cNvPr>
            <p:cNvGrpSpPr/>
            <p:nvPr/>
          </p:nvGrpSpPr>
          <p:grpSpPr>
            <a:xfrm>
              <a:off x="3955256" y="6028485"/>
              <a:ext cx="4281488" cy="343492"/>
              <a:chOff x="3937831" y="5911197"/>
              <a:chExt cx="4281488" cy="343492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850CF2AC-BD72-4F42-90DA-51586B4CBEFE}"/>
                  </a:ext>
                </a:extLst>
              </p:cNvPr>
              <p:cNvCxnSpPr>
                <a:cxnSpLocks/>
                <a:endCxn id="300" idx="1"/>
              </p:cNvCxnSpPr>
              <p:nvPr/>
            </p:nvCxnSpPr>
            <p:spPr>
              <a:xfrm>
                <a:off x="3937831" y="6080474"/>
                <a:ext cx="1235505" cy="246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74309E7-8950-4751-82E4-DF7A8D0407EB}"/>
                  </a:ext>
                </a:extLst>
              </p:cNvPr>
              <p:cNvCxnSpPr/>
              <p:nvPr/>
            </p:nvCxnSpPr>
            <p:spPr>
              <a:xfrm>
                <a:off x="3937831" y="5972760"/>
                <a:ext cx="0" cy="21542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E25AD52-CF71-4CEA-BF11-3DE12BB5B006}"/>
                  </a:ext>
                </a:extLst>
              </p:cNvPr>
              <p:cNvCxnSpPr/>
              <p:nvPr/>
            </p:nvCxnSpPr>
            <p:spPr>
              <a:xfrm>
                <a:off x="8219319" y="5972760"/>
                <a:ext cx="0" cy="21542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5B50137-5EF4-4057-8B52-85D1EB9AEB03}"/>
                  </a:ext>
                </a:extLst>
              </p:cNvPr>
              <p:cNvSpPr txBox="1"/>
              <p:nvPr/>
            </p:nvSpPr>
            <p:spPr>
              <a:xfrm>
                <a:off x="5173336" y="5911197"/>
                <a:ext cx="1798240" cy="343492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en-US"/>
                </a:defPPr>
                <a:lvl1pPr algn="ctr">
                  <a:defRPr sz="1600">
                    <a:ln w="3175">
                      <a:noFill/>
                    </a:ln>
                    <a:gradFill>
                      <a:gsLst>
                        <a:gs pos="74359">
                          <a:srgbClr val="1A1A1A"/>
                        </a:gs>
                        <a:gs pos="57576">
                          <a:srgbClr val="1A1A1A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914225"/>
                <a:r>
                  <a:rPr lang="en-US"/>
                  <a:t>Your applications</a:t>
                </a:r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0ACB0F5C-5563-4F2F-BA62-1557E7305D4F}"/>
                  </a:ext>
                </a:extLst>
              </p:cNvPr>
              <p:cNvCxnSpPr>
                <a:cxnSpLocks/>
                <a:stCxn id="300" idx="3"/>
              </p:cNvCxnSpPr>
              <p:nvPr/>
            </p:nvCxnSpPr>
            <p:spPr>
              <a:xfrm flipV="1">
                <a:off x="6971576" y="6080474"/>
                <a:ext cx="1247743" cy="246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C611F07-251D-4A77-B596-DB2EB4B6C729}"/>
              </a:ext>
            </a:extLst>
          </p:cNvPr>
          <p:cNvGrpSpPr/>
          <p:nvPr/>
        </p:nvGrpSpPr>
        <p:grpSpPr>
          <a:xfrm>
            <a:off x="3206336" y="1731662"/>
            <a:ext cx="2615252" cy="1959698"/>
            <a:chOff x="3205925" y="988831"/>
            <a:chExt cx="2615623" cy="1959976"/>
          </a:xfrm>
        </p:grpSpPr>
        <p:sp>
          <p:nvSpPr>
            <p:cNvPr id="153" name="Rectangle 20">
              <a:extLst>
                <a:ext uri="{FF2B5EF4-FFF2-40B4-BE49-F238E27FC236}">
                  <a16:creationId xmlns:a16="http://schemas.microsoft.com/office/drawing/2014/main" id="{39705D5B-C15D-47C9-9188-8CFB1F1F1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562" y="988831"/>
              <a:ext cx="2017935" cy="139263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>
                <a:solidFill>
                  <a:srgbClr val="404040"/>
                </a:solidFill>
                <a:latin typeface="Segoe UI Semilight"/>
              </a:endParaRPr>
            </a:p>
          </p:txBody>
        </p:sp>
        <p:sp>
          <p:nvSpPr>
            <p:cNvPr id="154" name="Oval 21">
              <a:extLst>
                <a:ext uri="{FF2B5EF4-FFF2-40B4-BE49-F238E27FC236}">
                  <a16:creationId xmlns:a16="http://schemas.microsoft.com/office/drawing/2014/main" id="{89F77AA7-B331-4A97-B166-391C3C477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845" y="1018420"/>
              <a:ext cx="45368" cy="453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>
                <a:solidFill>
                  <a:srgbClr val="404040"/>
                </a:solidFill>
                <a:latin typeface="Segoe UI Semilight"/>
              </a:endParaRPr>
            </a:p>
          </p:txBody>
        </p:sp>
        <p:sp>
          <p:nvSpPr>
            <p:cNvPr id="155" name="Rectangle 22">
              <a:extLst>
                <a:ext uri="{FF2B5EF4-FFF2-40B4-BE49-F238E27FC236}">
                  <a16:creationId xmlns:a16="http://schemas.microsoft.com/office/drawing/2014/main" id="{615BD322-B5DC-46FB-BC12-AD3784D0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520" y="1095350"/>
              <a:ext cx="1881828" cy="122693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>
                <a:solidFill>
                  <a:srgbClr val="404040"/>
                </a:solidFill>
                <a:latin typeface="Segoe UI Semilight"/>
              </a:endParaRPr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6555CF82-18D8-4A04-AFEC-8E80DD865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925" y="2397242"/>
              <a:ext cx="2615623" cy="106519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>
                <a:solidFill>
                  <a:srgbClr val="404040"/>
                </a:solidFill>
                <a:latin typeface="Segoe UI Semilight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09CD2D0-B32A-4646-9002-185CB27DA060}"/>
                </a:ext>
              </a:extLst>
            </p:cNvPr>
            <p:cNvSpPr/>
            <p:nvPr/>
          </p:nvSpPr>
          <p:spPr bwMode="auto">
            <a:xfrm>
              <a:off x="3594520" y="1239306"/>
              <a:ext cx="374360" cy="10829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20CAAE2-A0F5-4C70-AC00-A03DBF1065A0}"/>
                </a:ext>
              </a:extLst>
            </p:cNvPr>
            <p:cNvSpPr/>
            <p:nvPr/>
          </p:nvSpPr>
          <p:spPr bwMode="auto">
            <a:xfrm>
              <a:off x="3594520" y="1095353"/>
              <a:ext cx="1881828" cy="143953"/>
            </a:xfrm>
            <a:prstGeom prst="rect">
              <a:avLst/>
            </a:prstGeom>
            <a:solidFill>
              <a:srgbClr val="464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1325744-503A-4882-B6A6-243889044634}"/>
                </a:ext>
              </a:extLst>
            </p:cNvPr>
            <p:cNvSpPr/>
            <p:nvPr/>
          </p:nvSpPr>
          <p:spPr bwMode="auto">
            <a:xfrm>
              <a:off x="4167087" y="1131980"/>
              <a:ext cx="736692" cy="70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AA63145-3167-497E-B128-0D1F55EA2ACF}"/>
                </a:ext>
              </a:extLst>
            </p:cNvPr>
            <p:cNvSpPr/>
            <p:nvPr/>
          </p:nvSpPr>
          <p:spPr bwMode="auto">
            <a:xfrm>
              <a:off x="4066472" y="1310694"/>
              <a:ext cx="99728" cy="99725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3BACC94-B952-4BDC-8C39-3C91545F78A2}"/>
                </a:ext>
              </a:extLst>
            </p:cNvPr>
            <p:cNvSpPr/>
            <p:nvPr/>
          </p:nvSpPr>
          <p:spPr bwMode="auto">
            <a:xfrm>
              <a:off x="4066472" y="1837420"/>
              <a:ext cx="99728" cy="99725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9949393F-2027-44B1-9C2D-6B4BD6A97EBB}"/>
                </a:ext>
              </a:extLst>
            </p:cNvPr>
            <p:cNvSpPr/>
            <p:nvPr/>
          </p:nvSpPr>
          <p:spPr bwMode="auto">
            <a:xfrm>
              <a:off x="4181047" y="1535314"/>
              <a:ext cx="75798" cy="75795"/>
            </a:xfrm>
            <a:prstGeom prst="ellipse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7D778107-88B2-4F9E-A671-8870AF04EBBA}"/>
                </a:ext>
              </a:extLst>
            </p:cNvPr>
            <p:cNvSpPr/>
            <p:nvPr/>
          </p:nvSpPr>
          <p:spPr bwMode="auto">
            <a:xfrm>
              <a:off x="4180184" y="2043836"/>
              <a:ext cx="74210" cy="74210"/>
            </a:xfrm>
            <a:prstGeom prst="ellipse">
              <a:avLst/>
            </a:prstGeom>
            <a:solidFill>
              <a:srgbClr val="00B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27EDFC6-545B-4F1F-B22E-4C8166C1B2A6}"/>
                </a:ext>
              </a:extLst>
            </p:cNvPr>
            <p:cNvSpPr/>
            <p:nvPr/>
          </p:nvSpPr>
          <p:spPr bwMode="auto">
            <a:xfrm>
              <a:off x="4180184" y="2190145"/>
              <a:ext cx="74210" cy="74210"/>
            </a:xfrm>
            <a:prstGeom prst="ellipse">
              <a:avLst/>
            </a:prstGeom>
            <a:solidFill>
              <a:srgbClr val="5C0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87BDFD-252D-4281-960B-80B7A3436BA6}"/>
                </a:ext>
              </a:extLst>
            </p:cNvPr>
            <p:cNvGrpSpPr/>
            <p:nvPr/>
          </p:nvGrpSpPr>
          <p:grpSpPr>
            <a:xfrm>
              <a:off x="4316469" y="1506124"/>
              <a:ext cx="997238" cy="242971"/>
              <a:chOff x="4451577" y="1830717"/>
              <a:chExt cx="997238" cy="242971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F463F9-B1E3-487E-823B-5A99B32715EC}"/>
                  </a:ext>
                </a:extLst>
              </p:cNvPr>
              <p:cNvSpPr/>
              <p:nvPr/>
            </p:nvSpPr>
            <p:spPr bwMode="auto">
              <a:xfrm>
                <a:off x="4451577" y="1830717"/>
                <a:ext cx="997238" cy="242971"/>
              </a:xfrm>
              <a:prstGeom prst="rect">
                <a:avLst/>
              </a:prstGeom>
              <a:solidFill>
                <a:srgbClr val="95959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00" b="1">
                  <a:solidFill>
                    <a:srgbClr val="E6E6E6"/>
                  </a:solidFill>
                  <a:latin typeface="Segoe UI Semilight"/>
                  <a:cs typeface="Segoe UI" pitchFamily="34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71E7BC4-6B56-4761-A081-17E042C8F87F}"/>
                  </a:ext>
                </a:extLst>
              </p:cNvPr>
              <p:cNvGrpSpPr/>
              <p:nvPr/>
            </p:nvGrpSpPr>
            <p:grpSpPr>
              <a:xfrm>
                <a:off x="4529431" y="1903405"/>
                <a:ext cx="841529" cy="102417"/>
                <a:chOff x="4494381" y="1903405"/>
                <a:chExt cx="841529" cy="102417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1C76069-BBCC-4A44-A0A3-013B59E1423C}"/>
                    </a:ext>
                  </a:extLst>
                </p:cNvPr>
                <p:cNvSpPr/>
                <p:nvPr/>
              </p:nvSpPr>
              <p:spPr bwMode="auto">
                <a:xfrm>
                  <a:off x="4494381" y="1903405"/>
                  <a:ext cx="250206" cy="10241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500" b="1">
                      <a:solidFill>
                        <a:srgbClr val="0078D7"/>
                      </a:solidFill>
                      <a:latin typeface="Segoe UI Semilight"/>
                      <a:ea typeface="Segoe UI" pitchFamily="34" charset="0"/>
                      <a:cs typeface="Segoe UI" pitchFamily="34" charset="0"/>
                    </a:rPr>
                    <a:t>Yes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C3FCF299-56D8-402F-B2AF-658B26EEA582}"/>
                    </a:ext>
                  </a:extLst>
                </p:cNvPr>
                <p:cNvSpPr/>
                <p:nvPr/>
              </p:nvSpPr>
              <p:spPr bwMode="auto">
                <a:xfrm>
                  <a:off x="4790043" y="1903405"/>
                  <a:ext cx="250206" cy="10241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500" b="1">
                      <a:solidFill>
                        <a:srgbClr val="0078D7"/>
                      </a:solidFill>
                      <a:latin typeface="Segoe UI Semilight"/>
                      <a:cs typeface="Segoe UI" pitchFamily="34" charset="0"/>
                    </a:rPr>
                    <a:t>No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7C10B748-2F7B-42F7-9449-88FB0087D57D}"/>
                    </a:ext>
                  </a:extLst>
                </p:cNvPr>
                <p:cNvSpPr/>
                <p:nvPr/>
              </p:nvSpPr>
              <p:spPr bwMode="auto">
                <a:xfrm>
                  <a:off x="5085704" y="1903405"/>
                  <a:ext cx="250206" cy="10241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500" b="1">
                      <a:solidFill>
                        <a:srgbClr val="0078D7"/>
                      </a:solidFill>
                      <a:latin typeface="Segoe UI Semilight"/>
                      <a:cs typeface="Segoe UI" pitchFamily="34" charset="0"/>
                    </a:rPr>
                    <a:t>Maybe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71C5F0-341E-4640-A2C8-3D5352E3CA7C}"/>
                </a:ext>
              </a:extLst>
            </p:cNvPr>
            <p:cNvGrpSpPr/>
            <p:nvPr/>
          </p:nvGrpSpPr>
          <p:grpSpPr>
            <a:xfrm>
              <a:off x="4223406" y="1315148"/>
              <a:ext cx="1162703" cy="90816"/>
              <a:chOff x="4376085" y="1603510"/>
              <a:chExt cx="1162703" cy="90816"/>
            </a:xfrm>
          </p:grpSpPr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583C81-902C-4020-A1F9-46F51253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085" y="1603510"/>
                <a:ext cx="1162703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745C506C-9152-449F-87BF-C1A1FF62A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085" y="1694326"/>
                <a:ext cx="1162703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D840574D-093A-4FD4-A187-A477A1CF45C1}"/>
                </a:ext>
              </a:extLst>
            </p:cNvPr>
            <p:cNvGrpSpPr/>
            <p:nvPr/>
          </p:nvGrpSpPr>
          <p:grpSpPr>
            <a:xfrm>
              <a:off x="4223406" y="1841874"/>
              <a:ext cx="1162703" cy="90816"/>
              <a:chOff x="4376085" y="1603510"/>
              <a:chExt cx="1162703" cy="90816"/>
            </a:xfrm>
          </p:grpSpPr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60CB55C8-530B-4C15-AE49-EE351706F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085" y="1603510"/>
                <a:ext cx="1162703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3E1CA276-C6D8-462F-8EAF-76772683E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085" y="1694326"/>
                <a:ext cx="936484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64B00D3-F920-4611-A1C9-858D5E036608}"/>
                </a:ext>
              </a:extLst>
            </p:cNvPr>
            <p:cNvCxnSpPr>
              <a:cxnSpLocks/>
            </p:cNvCxnSpPr>
            <p:nvPr/>
          </p:nvCxnSpPr>
          <p:spPr>
            <a:xfrm>
              <a:off x="4322427" y="2077946"/>
              <a:ext cx="617764" cy="0"/>
            </a:xfrm>
            <a:prstGeom prst="line">
              <a:avLst/>
            </a:prstGeom>
            <a:ln w="2540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B1BB5FD-7813-454F-85DD-C5D824121BBB}"/>
                </a:ext>
              </a:extLst>
            </p:cNvPr>
            <p:cNvCxnSpPr>
              <a:cxnSpLocks/>
            </p:cNvCxnSpPr>
            <p:nvPr/>
          </p:nvCxnSpPr>
          <p:spPr>
            <a:xfrm>
              <a:off x="4322427" y="2227965"/>
              <a:ext cx="913425" cy="0"/>
            </a:xfrm>
            <a:prstGeom prst="line">
              <a:avLst/>
            </a:prstGeom>
            <a:ln w="2540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6A3505A4-9871-4C3D-81F4-7D1EE0E95063}"/>
                </a:ext>
              </a:extLst>
            </p:cNvPr>
            <p:cNvGrpSpPr/>
            <p:nvPr/>
          </p:nvGrpSpPr>
          <p:grpSpPr>
            <a:xfrm>
              <a:off x="5147426" y="1110299"/>
              <a:ext cx="294559" cy="113629"/>
              <a:chOff x="6763556" y="4245974"/>
              <a:chExt cx="168631" cy="65051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3C10BF57-4FB6-4B8D-80A1-7470FD7F4725}"/>
                  </a:ext>
                </a:extLst>
              </p:cNvPr>
              <p:cNvCxnSpPr/>
              <p:nvPr/>
            </p:nvCxnSpPr>
            <p:spPr>
              <a:xfrm>
                <a:off x="6763556" y="4288991"/>
                <a:ext cx="32434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8CF8B796-79FB-4DB8-981D-FCFFA76FC471}"/>
                  </a:ext>
                </a:extLst>
              </p:cNvPr>
              <p:cNvSpPr/>
              <p:nvPr/>
            </p:nvSpPr>
            <p:spPr bwMode="auto">
              <a:xfrm>
                <a:off x="6822551" y="4262559"/>
                <a:ext cx="33121" cy="33121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2" name="Multiplication Sign 281">
                <a:extLst>
                  <a:ext uri="{FF2B5EF4-FFF2-40B4-BE49-F238E27FC236}">
                    <a16:creationId xmlns:a16="http://schemas.microsoft.com/office/drawing/2014/main" id="{4A96387C-404E-401C-B68D-22C6D8E09EA6}"/>
                  </a:ext>
                </a:extLst>
              </p:cNvPr>
              <p:cNvSpPr/>
              <p:nvPr/>
            </p:nvSpPr>
            <p:spPr bwMode="auto">
              <a:xfrm>
                <a:off x="6867136" y="4245974"/>
                <a:ext cx="65051" cy="65051"/>
              </a:xfrm>
              <a:prstGeom prst="mathMultiply">
                <a:avLst>
                  <a:gd name="adj1" fmla="val 7521"/>
                </a:avLst>
              </a:prstGeom>
              <a:solidFill>
                <a:srgbClr val="E6E6E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832420CE-C154-47E8-AE7B-4232D83E3F76}"/>
                </a:ext>
              </a:extLst>
            </p:cNvPr>
            <p:cNvSpPr txBox="1"/>
            <p:nvPr/>
          </p:nvSpPr>
          <p:spPr>
            <a:xfrm>
              <a:off x="4062691" y="2605315"/>
              <a:ext cx="902090" cy="3434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>
                <a:defRPr>
                  <a:ln w="3175">
                    <a:noFill/>
                  </a:ln>
                  <a:gradFill>
                    <a:gsLst>
                      <a:gs pos="74359">
                        <a:srgbClr val="1A1A1A"/>
                      </a:gs>
                      <a:gs pos="57576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ctr" defTabSz="914225"/>
              <a:r>
                <a:rPr lang="en-US" sz="160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Teams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5D00A39-17B5-4FE2-AA52-4EC1565B7BB9}"/>
              </a:ext>
            </a:extLst>
          </p:cNvPr>
          <p:cNvGrpSpPr/>
          <p:nvPr/>
        </p:nvGrpSpPr>
        <p:grpSpPr>
          <a:xfrm>
            <a:off x="6655074" y="1803939"/>
            <a:ext cx="1126644" cy="1887421"/>
            <a:chOff x="6655153" y="1061118"/>
            <a:chExt cx="1126804" cy="1887689"/>
          </a:xfrm>
        </p:grpSpPr>
        <p:sp>
          <p:nvSpPr>
            <p:cNvPr id="285" name="Freeform 124">
              <a:extLst>
                <a:ext uri="{FF2B5EF4-FFF2-40B4-BE49-F238E27FC236}">
                  <a16:creationId xmlns:a16="http://schemas.microsoft.com/office/drawing/2014/main" id="{709FCDB6-CE32-499B-8EAB-40FCA093E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6303" y="1061118"/>
              <a:ext cx="824504" cy="1411436"/>
            </a:xfrm>
            <a:prstGeom prst="rect">
              <a:avLst/>
            </a:prstGeom>
            <a:noFill/>
            <a:ln w="63500" cap="rnd">
              <a:solidFill>
                <a:srgbClr val="969696"/>
              </a:solidFill>
              <a:round/>
              <a:headEnd/>
              <a:tailEnd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3963">
                <a:defRPr/>
              </a:pPr>
              <a:endParaRPr lang="en-US" sz="1730">
                <a:solidFill>
                  <a:srgbClr val="000000"/>
                </a:solidFill>
                <a:latin typeface="Segoe UI Semilight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D7E2320D-32DE-4341-B8DB-397D1247E039}"/>
                </a:ext>
              </a:extLst>
            </p:cNvPr>
            <p:cNvSpPr/>
            <p:nvPr/>
          </p:nvSpPr>
          <p:spPr bwMode="auto">
            <a:xfrm>
              <a:off x="6909795" y="1169860"/>
              <a:ext cx="143616" cy="143611"/>
            </a:xfrm>
            <a:prstGeom prst="ellipse">
              <a:avLst/>
            </a:prstGeom>
            <a:solidFill>
              <a:srgbClr val="BAD8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endParaRPr lang="en-US" sz="173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2DAAF6A-D595-4792-933A-636AE6103D17}"/>
                </a:ext>
              </a:extLst>
            </p:cNvPr>
            <p:cNvCxnSpPr>
              <a:cxnSpLocks/>
            </p:cNvCxnSpPr>
            <p:nvPr/>
          </p:nvCxnSpPr>
          <p:spPr>
            <a:xfrm>
              <a:off x="7111987" y="1191080"/>
              <a:ext cx="392147" cy="0"/>
            </a:xfrm>
            <a:prstGeom prst="line">
              <a:avLst/>
            </a:prstGeom>
            <a:ln w="2540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DA3738C8-B671-4E3F-88B5-CB3CD597FE30}"/>
                </a:ext>
              </a:extLst>
            </p:cNvPr>
            <p:cNvCxnSpPr>
              <a:cxnSpLocks/>
            </p:cNvCxnSpPr>
            <p:nvPr/>
          </p:nvCxnSpPr>
          <p:spPr>
            <a:xfrm>
              <a:off x="7111987" y="1301459"/>
              <a:ext cx="235533" cy="0"/>
            </a:xfrm>
            <a:prstGeom prst="line">
              <a:avLst/>
            </a:prstGeom>
            <a:ln w="25400">
              <a:solidFill>
                <a:schemeClr val="bg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291D651-187E-4755-968C-14039FF38973}"/>
                </a:ext>
              </a:extLst>
            </p:cNvPr>
            <p:cNvSpPr/>
            <p:nvPr/>
          </p:nvSpPr>
          <p:spPr>
            <a:xfrm>
              <a:off x="6930152" y="1425160"/>
              <a:ext cx="576805" cy="234565"/>
            </a:xfrm>
            <a:prstGeom prst="rect">
              <a:avLst/>
            </a:prstGeom>
            <a:ln w="25400">
              <a:solidFill>
                <a:schemeClr val="bg2">
                  <a:lumMod val="6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25"/>
              <a:endParaRPr lang="en-US" sz="173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923DD980-A7DD-448E-B302-0D1EF5E28C5D}"/>
                </a:ext>
              </a:extLst>
            </p:cNvPr>
            <p:cNvSpPr/>
            <p:nvPr/>
          </p:nvSpPr>
          <p:spPr>
            <a:xfrm>
              <a:off x="6930152" y="1766683"/>
              <a:ext cx="576805" cy="234565"/>
            </a:xfrm>
            <a:prstGeom prst="rect">
              <a:avLst/>
            </a:prstGeom>
            <a:ln w="25400">
              <a:solidFill>
                <a:schemeClr val="bg2">
                  <a:lumMod val="6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25"/>
              <a:endParaRPr lang="en-US" sz="173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FB9AF138-DA40-4906-8264-5FAEE137BEFC}"/>
                </a:ext>
              </a:extLst>
            </p:cNvPr>
            <p:cNvSpPr/>
            <p:nvPr/>
          </p:nvSpPr>
          <p:spPr>
            <a:xfrm>
              <a:off x="6930152" y="2108207"/>
              <a:ext cx="576805" cy="234565"/>
            </a:xfrm>
            <a:prstGeom prst="rect">
              <a:avLst/>
            </a:prstGeom>
            <a:ln w="25400">
              <a:solidFill>
                <a:schemeClr val="bg2">
                  <a:lumMod val="6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225"/>
              <a:endParaRPr lang="en-US" sz="173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9CCDD9F-1DBB-45B8-9DCD-45D03B700FB0}"/>
                </a:ext>
              </a:extLst>
            </p:cNvPr>
            <p:cNvSpPr txBox="1"/>
            <p:nvPr/>
          </p:nvSpPr>
          <p:spPr>
            <a:xfrm>
              <a:off x="6655153" y="2605315"/>
              <a:ext cx="1126804" cy="3434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>
                <a:defRPr>
                  <a:ln w="3175">
                    <a:noFill/>
                  </a:ln>
                  <a:gradFill>
                    <a:gsLst>
                      <a:gs pos="74359">
                        <a:srgbClr val="1A1A1A"/>
                      </a:gs>
                      <a:gs pos="57576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ctr" defTabSz="914225"/>
              <a:r>
                <a:rPr lang="en-US" sz="160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SharePoint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8B0630C-7EB0-4B31-B62D-642753A8D2C4}"/>
              </a:ext>
            </a:extLst>
          </p:cNvPr>
          <p:cNvGrpSpPr/>
          <p:nvPr/>
        </p:nvGrpSpPr>
        <p:grpSpPr>
          <a:xfrm>
            <a:off x="8615204" y="1394569"/>
            <a:ext cx="2768376" cy="2296791"/>
            <a:chOff x="8615561" y="651691"/>
            <a:chExt cx="2768769" cy="2297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621E87-D667-4926-B5CE-ED784640475F}"/>
                </a:ext>
              </a:extLst>
            </p:cNvPr>
            <p:cNvGrpSpPr/>
            <p:nvPr/>
          </p:nvGrpSpPr>
          <p:grpSpPr>
            <a:xfrm>
              <a:off x="8615561" y="651691"/>
              <a:ext cx="2768769" cy="1853293"/>
              <a:chOff x="7990485" y="1121504"/>
              <a:chExt cx="2768769" cy="185329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37207CE-6334-44DE-82E0-D4178779608D}"/>
                  </a:ext>
                </a:extLst>
              </p:cNvPr>
              <p:cNvGrpSpPr/>
              <p:nvPr/>
            </p:nvGrpSpPr>
            <p:grpSpPr>
              <a:xfrm>
                <a:off x="7990485" y="1121504"/>
                <a:ext cx="2768769" cy="1853293"/>
                <a:chOff x="8683002" y="3071830"/>
                <a:chExt cx="2768769" cy="1520205"/>
              </a:xfrm>
            </p:grpSpPr>
            <p:sp>
              <p:nvSpPr>
                <p:cNvPr id="240" name="Rectangle 20">
                  <a:extLst>
                    <a:ext uri="{FF2B5EF4-FFF2-40B4-BE49-F238E27FC236}">
                      <a16:creationId xmlns:a16="http://schemas.microsoft.com/office/drawing/2014/main" id="{01C01F5F-376B-42B0-8A53-073143C2FB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96639" y="3071830"/>
                  <a:ext cx="2193875" cy="139263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241" name="Oval 21">
                  <a:extLst>
                    <a:ext uri="{FF2B5EF4-FFF2-40B4-BE49-F238E27FC236}">
                      <a16:creationId xmlns:a16="http://schemas.microsoft.com/office/drawing/2014/main" id="{E5B49862-1D15-4F06-8212-D4D8A8BFE6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0892" y="3101419"/>
                  <a:ext cx="45368" cy="4537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242" name="Rectangle 22">
                  <a:extLst>
                    <a:ext uri="{FF2B5EF4-FFF2-40B4-BE49-F238E27FC236}">
                      <a16:creationId xmlns:a16="http://schemas.microsoft.com/office/drawing/2014/main" id="{3ED016F5-ABAB-44D3-AC86-8DF2C0814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1597" y="3178349"/>
                  <a:ext cx="2031832" cy="122693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F5AAE4F3-1F56-41CB-A2E0-B4CBE7904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3002" y="4480242"/>
                  <a:ext cx="2768769" cy="111793"/>
                </a:xfrm>
                <a:custGeom>
                  <a:avLst/>
                  <a:gdLst>
                    <a:gd name="T0" fmla="*/ 0 w 175"/>
                    <a:gd name="T1" fmla="*/ 0 h 7"/>
                    <a:gd name="T2" fmla="*/ 0 w 175"/>
                    <a:gd name="T3" fmla="*/ 1 h 7"/>
                    <a:gd name="T4" fmla="*/ 7 w 175"/>
                    <a:gd name="T5" fmla="*/ 7 h 7"/>
                    <a:gd name="T6" fmla="*/ 168 w 175"/>
                    <a:gd name="T7" fmla="*/ 7 h 7"/>
                    <a:gd name="T8" fmla="*/ 175 w 175"/>
                    <a:gd name="T9" fmla="*/ 1 h 7"/>
                    <a:gd name="T10" fmla="*/ 175 w 175"/>
                    <a:gd name="T11" fmla="*/ 0 h 7"/>
                    <a:gd name="T12" fmla="*/ 0 w 175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5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"/>
                        <a:pt x="3" y="7"/>
                        <a:pt x="7" y="7"/>
                      </a:cubicBezTo>
                      <a:cubicBezTo>
                        <a:pt x="168" y="7"/>
                        <a:pt x="168" y="7"/>
                        <a:pt x="168" y="7"/>
                      </a:cubicBezTo>
                      <a:cubicBezTo>
                        <a:pt x="172" y="7"/>
                        <a:pt x="175" y="4"/>
                        <a:pt x="175" y="1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1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841">
                    <a:defRPr/>
                  </a:pPr>
                  <a:endParaRPr lang="en-US">
                    <a:solidFill>
                      <a:srgbClr val="404040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F7FB6ED-C0FE-4EFB-956D-FC5E11389C6E}"/>
                  </a:ext>
                </a:extLst>
              </p:cNvPr>
              <p:cNvSpPr/>
              <p:nvPr/>
            </p:nvSpPr>
            <p:spPr>
              <a:xfrm>
                <a:off x="8585258" y="1562894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597D0A2-499E-4397-B96D-594555C4988E}"/>
                  </a:ext>
                </a:extLst>
              </p:cNvPr>
              <p:cNvSpPr/>
              <p:nvPr/>
            </p:nvSpPr>
            <p:spPr>
              <a:xfrm>
                <a:off x="9138252" y="1562894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31F8C1E0-582C-4568-88F1-A56E5CC6FFEB}"/>
                  </a:ext>
                </a:extLst>
              </p:cNvPr>
              <p:cNvSpPr/>
              <p:nvPr/>
            </p:nvSpPr>
            <p:spPr>
              <a:xfrm>
                <a:off x="9657903" y="1556988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0CCC08D-6223-4428-9B4D-EDA499E8B766}"/>
                  </a:ext>
                </a:extLst>
              </p:cNvPr>
              <p:cNvSpPr/>
              <p:nvPr/>
            </p:nvSpPr>
            <p:spPr>
              <a:xfrm>
                <a:off x="8585258" y="2158980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CA8D6F1-0717-4E5F-A72E-8C032201AC58}"/>
                  </a:ext>
                </a:extLst>
              </p:cNvPr>
              <p:cNvSpPr/>
              <p:nvPr/>
            </p:nvSpPr>
            <p:spPr>
              <a:xfrm>
                <a:off x="9138252" y="2158980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A5BB323-4137-43A4-9890-453E8E67B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9131" y="1394672"/>
                <a:ext cx="640080" cy="1446"/>
              </a:xfrm>
              <a:prstGeom prst="line">
                <a:avLst/>
              </a:prstGeom>
              <a:noFill/>
              <a:ln w="25400"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E1883F5-12CC-47CF-A9B8-B1216CE4CE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0717" y="2017174"/>
                <a:ext cx="640080" cy="1446"/>
              </a:xfrm>
              <a:prstGeom prst="line">
                <a:avLst/>
              </a:prstGeom>
              <a:noFill/>
              <a:ln w="25400"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0A7851DE-BA7F-46E7-B829-6EB6A9B7B5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8245" y="2629229"/>
                <a:ext cx="640080" cy="1446"/>
              </a:xfrm>
              <a:prstGeom prst="line">
                <a:avLst/>
              </a:prstGeom>
              <a:noFill/>
              <a:ln w="25400"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E89862E-02D7-4E94-AF58-958823A21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2681" y="1391748"/>
                <a:ext cx="0" cy="1263649"/>
              </a:xfrm>
              <a:prstGeom prst="line">
                <a:avLst/>
              </a:prstGeom>
              <a:noFill/>
              <a:ln w="25400">
                <a:solidFill>
                  <a:srgbClr val="A6A6A6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69D980E6-2820-4F79-A829-32236A1BD0A4}"/>
                  </a:ext>
                </a:extLst>
              </p:cNvPr>
              <p:cNvSpPr/>
              <p:nvPr/>
            </p:nvSpPr>
            <p:spPr>
              <a:xfrm>
                <a:off x="9657903" y="2158980"/>
                <a:ext cx="332911" cy="274320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E9639FE-B6B2-40F3-8AFF-1AFAE4271312}"/>
                </a:ext>
              </a:extLst>
            </p:cNvPr>
            <p:cNvSpPr txBox="1"/>
            <p:nvPr/>
          </p:nvSpPr>
          <p:spPr>
            <a:xfrm>
              <a:off x="9436543" y="2605315"/>
              <a:ext cx="1126804" cy="3434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>
                <a:defRPr>
                  <a:ln w="3175">
                    <a:noFill/>
                  </a:ln>
                  <a:gradFill>
                    <a:gsLst>
                      <a:gs pos="74359">
                        <a:srgbClr val="1A1A1A"/>
                      </a:gs>
                      <a:gs pos="57576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ctr" defTabSz="914225"/>
              <a:r>
                <a:rPr lang="en-US" sz="160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Timeline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A1F4C6B-3329-4625-A6FC-8194FBC8C53B}"/>
              </a:ext>
            </a:extLst>
          </p:cNvPr>
          <p:cNvSpPr/>
          <p:nvPr/>
        </p:nvSpPr>
        <p:spPr>
          <a:xfrm>
            <a:off x="4324756" y="2234011"/>
            <a:ext cx="989061" cy="269799"/>
          </a:xfrm>
          <a:prstGeom prst="rect">
            <a:avLst/>
          </a:prstGeom>
          <a:noFill/>
          <a:ln w="63500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D07EF08-1E26-47E2-BE1B-8C3377622212}"/>
              </a:ext>
            </a:extLst>
          </p:cNvPr>
          <p:cNvSpPr/>
          <p:nvPr/>
        </p:nvSpPr>
        <p:spPr>
          <a:xfrm>
            <a:off x="6930034" y="2509404"/>
            <a:ext cx="576723" cy="234532"/>
          </a:xfrm>
          <a:prstGeom prst="rect">
            <a:avLst/>
          </a:prstGeom>
          <a:noFill/>
          <a:ln w="63500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65D975-46B8-4FCA-905E-085FF06C01FD}"/>
              </a:ext>
            </a:extLst>
          </p:cNvPr>
          <p:cNvSpPr/>
          <p:nvPr/>
        </p:nvSpPr>
        <p:spPr>
          <a:xfrm>
            <a:off x="10282385" y="2425569"/>
            <a:ext cx="342726" cy="274282"/>
          </a:xfrm>
          <a:prstGeom prst="rect">
            <a:avLst/>
          </a:prstGeom>
          <a:noFill/>
          <a:ln w="63500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5A442A5-A547-4CFE-A640-E7FE13CDF0DE}"/>
              </a:ext>
            </a:extLst>
          </p:cNvPr>
          <p:cNvGrpSpPr/>
          <p:nvPr/>
        </p:nvGrpSpPr>
        <p:grpSpPr>
          <a:xfrm>
            <a:off x="1086107" y="1374674"/>
            <a:ext cx="1286742" cy="2316687"/>
            <a:chOff x="1085395" y="631792"/>
            <a:chExt cx="1286925" cy="231701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2855AD-2A3B-42DA-B278-8E6E6EF0B0ED}"/>
                </a:ext>
              </a:extLst>
            </p:cNvPr>
            <p:cNvSpPr txBox="1"/>
            <p:nvPr/>
          </p:nvSpPr>
          <p:spPr>
            <a:xfrm>
              <a:off x="1277812" y="2605315"/>
              <a:ext cx="902090" cy="3434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>
                <a:defRPr>
                  <a:ln w="3175">
                    <a:noFill/>
                  </a:ln>
                  <a:gradFill>
                    <a:gsLst>
                      <a:gs pos="74359">
                        <a:srgbClr val="1A1A1A"/>
                      </a:gs>
                      <a:gs pos="57576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ctr" defTabSz="914225"/>
              <a:r>
                <a:rPr lang="en-US" sz="160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Outlook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D046BF4-41AB-440B-BE72-3C30906A036B}"/>
                </a:ext>
              </a:extLst>
            </p:cNvPr>
            <p:cNvGrpSpPr/>
            <p:nvPr/>
          </p:nvGrpSpPr>
          <p:grpSpPr>
            <a:xfrm>
              <a:off x="1085395" y="631792"/>
              <a:ext cx="1286925" cy="1836992"/>
              <a:chOff x="1085395" y="631792"/>
              <a:chExt cx="1286925" cy="1836992"/>
            </a:xfrm>
          </p:grpSpPr>
          <p:sp>
            <p:nvSpPr>
              <p:cNvPr id="149" name="Freeform 124">
                <a:extLst>
                  <a:ext uri="{FF2B5EF4-FFF2-40B4-BE49-F238E27FC236}">
                    <a16:creationId xmlns:a16="http://schemas.microsoft.com/office/drawing/2014/main" id="{4107BCA3-5671-4916-B6E7-E893084F4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395" y="631792"/>
                <a:ext cx="1286925" cy="183699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solidFill>
                <a:srgbClr val="FFFFFF"/>
              </a:solidFill>
              <a:ln w="63500">
                <a:solidFill>
                  <a:schemeClr val="tx2"/>
                </a:solidFill>
                <a:round/>
                <a:headEnd/>
                <a:tailEnd/>
              </a:ln>
              <a:extLst/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3963"/>
                <a:endParaRPr lang="en-US" sz="1730">
                  <a:solidFill>
                    <a:srgbClr val="000000"/>
                  </a:solidFill>
                  <a:latin typeface="Segoe UI Semilight"/>
                </a:endParaRP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478BE60-A42E-47A4-B449-BA3AA358A103}"/>
                  </a:ext>
                </a:extLst>
              </p:cNvPr>
              <p:cNvCxnSpPr/>
              <p:nvPr/>
            </p:nvCxnSpPr>
            <p:spPr>
              <a:xfrm>
                <a:off x="1222730" y="1520838"/>
                <a:ext cx="1012254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C501D95-C498-4710-BD10-650DDFC897A7}"/>
                  </a:ext>
                </a:extLst>
              </p:cNvPr>
              <p:cNvCxnSpPr/>
              <p:nvPr/>
            </p:nvCxnSpPr>
            <p:spPr>
              <a:xfrm>
                <a:off x="1222730" y="1405964"/>
                <a:ext cx="1012254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0ED4A068-DE65-47E2-9F57-DB0EFF739D1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684458" y="2276799"/>
                <a:ext cx="88798" cy="87100"/>
              </a:xfrm>
              <a:custGeom>
                <a:avLst/>
                <a:gdLst>
                  <a:gd name="T0" fmla="*/ 112 w 343"/>
                  <a:gd name="T1" fmla="*/ 223 h 338"/>
                  <a:gd name="T2" fmla="*/ 0 w 343"/>
                  <a:gd name="T3" fmla="*/ 111 h 338"/>
                  <a:gd name="T4" fmla="*/ 112 w 343"/>
                  <a:gd name="T5" fmla="*/ 0 h 338"/>
                  <a:gd name="T6" fmla="*/ 223 w 343"/>
                  <a:gd name="T7" fmla="*/ 111 h 338"/>
                  <a:gd name="T8" fmla="*/ 112 w 343"/>
                  <a:gd name="T9" fmla="*/ 223 h 338"/>
                  <a:gd name="T10" fmla="*/ 343 w 343"/>
                  <a:gd name="T11" fmla="*/ 338 h 338"/>
                  <a:gd name="T12" fmla="*/ 191 w 343"/>
                  <a:gd name="T13" fmla="*/ 189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338">
                    <a:moveTo>
                      <a:pt x="112" y="223"/>
                    </a:moveTo>
                    <a:cubicBezTo>
                      <a:pt x="50" y="223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3" y="0"/>
                      <a:pt x="223" y="50"/>
                      <a:pt x="223" y="111"/>
                    </a:cubicBezTo>
                    <a:cubicBezTo>
                      <a:pt x="223" y="173"/>
                      <a:pt x="173" y="223"/>
                      <a:pt x="112" y="223"/>
                    </a:cubicBezTo>
                    <a:close/>
                    <a:moveTo>
                      <a:pt x="343" y="338"/>
                    </a:moveTo>
                    <a:cubicBezTo>
                      <a:pt x="191" y="189"/>
                      <a:pt x="191" y="189"/>
                      <a:pt x="191" y="189"/>
                    </a:cubicBezTo>
                  </a:path>
                </a:pathLst>
              </a:custGeom>
              <a:ln w="12700">
                <a:solidFill>
                  <a:schemeClr val="bg2">
                    <a:lumMod val="6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sz="173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59" name="mail">
                <a:extLst>
                  <a:ext uri="{FF2B5EF4-FFF2-40B4-BE49-F238E27FC236}">
                    <a16:creationId xmlns:a16="http://schemas.microsoft.com/office/drawing/2014/main" id="{F8969955-6EBF-4D19-8ADF-713EAF57ECC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94339" y="2282446"/>
                <a:ext cx="112668" cy="67600"/>
              </a:xfrm>
              <a:custGeom>
                <a:avLst/>
                <a:gdLst>
                  <a:gd name="T0" fmla="*/ 245 w 245"/>
                  <a:gd name="T1" fmla="*/ 75 h 147"/>
                  <a:gd name="T2" fmla="*/ 245 w 245"/>
                  <a:gd name="T3" fmla="*/ 147 h 147"/>
                  <a:gd name="T4" fmla="*/ 0 w 245"/>
                  <a:gd name="T5" fmla="*/ 147 h 147"/>
                  <a:gd name="T6" fmla="*/ 0 w 245"/>
                  <a:gd name="T7" fmla="*/ 0 h 147"/>
                  <a:gd name="T8" fmla="*/ 245 w 245"/>
                  <a:gd name="T9" fmla="*/ 0 h 147"/>
                  <a:gd name="T10" fmla="*/ 245 w 245"/>
                  <a:gd name="T11" fmla="*/ 75 h 147"/>
                  <a:gd name="T12" fmla="*/ 0 w 245"/>
                  <a:gd name="T13" fmla="*/ 0 h 147"/>
                  <a:gd name="T14" fmla="*/ 123 w 245"/>
                  <a:gd name="T15" fmla="*/ 73 h 147"/>
                  <a:gd name="T16" fmla="*/ 245 w 245"/>
                  <a:gd name="T1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" h="147">
                    <a:moveTo>
                      <a:pt x="245" y="75"/>
                    </a:moveTo>
                    <a:lnTo>
                      <a:pt x="245" y="147"/>
                    </a:lnTo>
                    <a:lnTo>
                      <a:pt x="0" y="147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75"/>
                    </a:lnTo>
                    <a:moveTo>
                      <a:pt x="0" y="0"/>
                    </a:moveTo>
                    <a:lnTo>
                      <a:pt x="123" y="73"/>
                    </a:lnTo>
                    <a:lnTo>
                      <a:pt x="245" y="0"/>
                    </a:lnTo>
                  </a:path>
                </a:pathLst>
              </a:custGeom>
              <a:ln w="12700">
                <a:solidFill>
                  <a:schemeClr val="bg2">
                    <a:lumMod val="6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sz="17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25A5262-F8CD-446B-803D-B369DE67EF98}"/>
                  </a:ext>
                </a:extLst>
              </p:cNvPr>
              <p:cNvGrpSpPr/>
              <p:nvPr/>
            </p:nvGrpSpPr>
            <p:grpSpPr>
              <a:xfrm>
                <a:off x="2073483" y="2272617"/>
                <a:ext cx="87258" cy="87256"/>
                <a:chOff x="1977063" y="3882197"/>
                <a:chExt cx="112628" cy="112626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063C362A-13AA-4075-B14A-6AEAD1E056F6}"/>
                    </a:ext>
                  </a:extLst>
                </p:cNvPr>
                <p:cNvSpPr/>
                <p:nvPr/>
              </p:nvSpPr>
              <p:spPr>
                <a:xfrm>
                  <a:off x="1977063" y="3882197"/>
                  <a:ext cx="112628" cy="112626"/>
                </a:xfrm>
                <a:prstGeom prst="rect">
                  <a:avLst/>
                </a:prstGeom>
                <a:ln w="12700"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sz="1730">
                    <a:solidFill>
                      <a:srgbClr val="1A1A1A"/>
                    </a:solidFill>
                    <a:latin typeface="Segoe UI"/>
                  </a:endParaRPr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F000C1C6-C0AC-44D4-89F4-99A4564828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7063" y="3913110"/>
                  <a:ext cx="112628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3B681DF-AB74-47C4-8282-D1FD76160083}"/>
                  </a:ext>
                </a:extLst>
              </p:cNvPr>
              <p:cNvSpPr/>
              <p:nvPr/>
            </p:nvSpPr>
            <p:spPr bwMode="auto">
              <a:xfrm>
                <a:off x="1215205" y="1148435"/>
                <a:ext cx="158268" cy="158263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92">
                  <a:defRPr/>
                </a:pPr>
                <a:endParaRPr lang="en-US" sz="173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 22">
                <a:extLst>
                  <a:ext uri="{FF2B5EF4-FFF2-40B4-BE49-F238E27FC236}">
                    <a16:creationId xmlns:a16="http://schemas.microsoft.com/office/drawing/2014/main" id="{EE7EB01E-32AB-4C4D-9390-1B224BCE5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053" y="885408"/>
                <a:ext cx="1220922" cy="17368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>
                  <a:solidFill>
                    <a:srgbClr val="404040"/>
                  </a:solidFill>
                  <a:latin typeface="Segoe UI Semilight"/>
                </a:endParaRPr>
              </a:p>
            </p:txBody>
          </p:sp>
          <p:sp>
            <p:nvSpPr>
              <p:cNvPr id="164" name="Freeform 5">
                <a:extLst>
                  <a:ext uri="{FF2B5EF4-FFF2-40B4-BE49-F238E27FC236}">
                    <a16:creationId xmlns:a16="http://schemas.microsoft.com/office/drawing/2014/main" id="{C263ED3B-E7B8-43A7-BC4F-FF82EF3F3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9840" y="729793"/>
                <a:ext cx="50730" cy="96764"/>
              </a:xfrm>
              <a:custGeom>
                <a:avLst/>
                <a:gdLst>
                  <a:gd name="T0" fmla="*/ 54 w 54"/>
                  <a:gd name="T1" fmla="*/ 103 h 103"/>
                  <a:gd name="T2" fmla="*/ 0 w 54"/>
                  <a:gd name="T3" fmla="*/ 52 h 103"/>
                  <a:gd name="T4" fmla="*/ 54 w 54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103">
                    <a:moveTo>
                      <a:pt x="54" y="103"/>
                    </a:moveTo>
                    <a:lnTo>
                      <a:pt x="0" y="52"/>
                    </a:lnTo>
                    <a:lnTo>
                      <a:pt x="54" y="0"/>
                    </a:lnTo>
                  </a:path>
                </a:pathLst>
              </a:custGeom>
              <a:ln w="12700">
                <a:solidFill>
                  <a:schemeClr val="bg2">
                    <a:lumMod val="6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9642C8E-DF92-4D73-9B14-F15AFC968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2730" y="966643"/>
                <a:ext cx="627501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D782347-B193-4EEB-8B53-869EB4247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0181" y="1185440"/>
                <a:ext cx="429419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22">
                <a:extLst>
                  <a:ext uri="{FF2B5EF4-FFF2-40B4-BE49-F238E27FC236}">
                    <a16:creationId xmlns:a16="http://schemas.microsoft.com/office/drawing/2014/main" id="{881EF0BA-F70B-4F31-B190-726E3CD7D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205" y="2077946"/>
                <a:ext cx="1028618" cy="110188"/>
              </a:xfrm>
              <a:prstGeom prst="roundRect">
                <a:avLst>
                  <a:gd name="adj" fmla="val 50000"/>
                </a:avLst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>
                  <a:solidFill>
                    <a:srgbClr val="404040"/>
                  </a:solidFill>
                  <a:latin typeface="Segoe UI Semilight"/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9BA24690-F253-450B-815B-BDD4FF6EF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0181" y="1277224"/>
                <a:ext cx="234277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7A24360-8004-41D0-A347-88CA9812B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2730" y="1961898"/>
                <a:ext cx="498120" cy="0"/>
              </a:xfrm>
              <a:prstGeom prst="line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FDFCD64-6091-4478-BE1C-CA3F91DDB11B}"/>
                  </a:ext>
                </a:extLst>
              </p:cNvPr>
              <p:cNvSpPr/>
              <p:nvPr/>
            </p:nvSpPr>
            <p:spPr>
              <a:xfrm>
                <a:off x="1222730" y="1635712"/>
                <a:ext cx="1012254" cy="211312"/>
              </a:xfrm>
              <a:prstGeom prst="rect">
                <a:avLst/>
              </a:prstGeom>
              <a:ln w="25400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225"/>
                <a:endParaRPr lang="en-US" sz="1730">
                  <a:solidFill>
                    <a:srgbClr val="1A1A1A"/>
                  </a:solidFill>
                  <a:latin typeface="Segoe UI"/>
                </a:endParaRPr>
              </a:p>
            </p:txBody>
          </p:sp>
          <p:sp>
            <p:nvSpPr>
              <p:cNvPr id="171" name="trash">
                <a:extLst>
                  <a:ext uri="{FF2B5EF4-FFF2-40B4-BE49-F238E27FC236}">
                    <a16:creationId xmlns:a16="http://schemas.microsoft.com/office/drawing/2014/main" id="{8BC9A187-7E00-410C-BD85-800C255C8B2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43672" y="720351"/>
                <a:ext cx="91312" cy="105593"/>
              </a:xfrm>
              <a:custGeom>
                <a:avLst/>
                <a:gdLst>
                  <a:gd name="T0" fmla="*/ 258 w 292"/>
                  <a:gd name="T1" fmla="*/ 46 h 337"/>
                  <a:gd name="T2" fmla="*/ 258 w 292"/>
                  <a:gd name="T3" fmla="*/ 313 h 337"/>
                  <a:gd name="T4" fmla="*/ 234 w 292"/>
                  <a:gd name="T5" fmla="*/ 337 h 337"/>
                  <a:gd name="T6" fmla="*/ 57 w 292"/>
                  <a:gd name="T7" fmla="*/ 337 h 337"/>
                  <a:gd name="T8" fmla="*/ 33 w 292"/>
                  <a:gd name="T9" fmla="*/ 313 h 337"/>
                  <a:gd name="T10" fmla="*/ 33 w 292"/>
                  <a:gd name="T11" fmla="*/ 46 h 337"/>
                  <a:gd name="T12" fmla="*/ 0 w 292"/>
                  <a:gd name="T13" fmla="*/ 46 h 337"/>
                  <a:gd name="T14" fmla="*/ 292 w 292"/>
                  <a:gd name="T15" fmla="*/ 46 h 337"/>
                  <a:gd name="T16" fmla="*/ 101 w 292"/>
                  <a:gd name="T17" fmla="*/ 101 h 337"/>
                  <a:gd name="T18" fmla="*/ 101 w 292"/>
                  <a:gd name="T19" fmla="*/ 279 h 337"/>
                  <a:gd name="T20" fmla="*/ 146 w 292"/>
                  <a:gd name="T21" fmla="*/ 101 h 337"/>
                  <a:gd name="T22" fmla="*/ 146 w 292"/>
                  <a:gd name="T23" fmla="*/ 279 h 337"/>
                  <a:gd name="T24" fmla="*/ 191 w 292"/>
                  <a:gd name="T25" fmla="*/ 101 h 337"/>
                  <a:gd name="T26" fmla="*/ 191 w 292"/>
                  <a:gd name="T27" fmla="*/ 279 h 337"/>
                  <a:gd name="T28" fmla="*/ 191 w 292"/>
                  <a:gd name="T29" fmla="*/ 46 h 337"/>
                  <a:gd name="T30" fmla="*/ 191 w 292"/>
                  <a:gd name="T31" fmla="*/ 14 h 337"/>
                  <a:gd name="T32" fmla="*/ 177 w 292"/>
                  <a:gd name="T33" fmla="*/ 0 h 337"/>
                  <a:gd name="T34" fmla="*/ 115 w 292"/>
                  <a:gd name="T35" fmla="*/ 0 h 337"/>
                  <a:gd name="T36" fmla="*/ 101 w 292"/>
                  <a:gd name="T37" fmla="*/ 14 h 337"/>
                  <a:gd name="T38" fmla="*/ 101 w 292"/>
                  <a:gd name="T39" fmla="*/ 4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2" h="337">
                    <a:moveTo>
                      <a:pt x="258" y="46"/>
                    </a:moveTo>
                    <a:cubicBezTo>
                      <a:pt x="258" y="313"/>
                      <a:pt x="258" y="313"/>
                      <a:pt x="258" y="313"/>
                    </a:cubicBezTo>
                    <a:cubicBezTo>
                      <a:pt x="258" y="326"/>
                      <a:pt x="247" y="337"/>
                      <a:pt x="234" y="337"/>
                    </a:cubicBezTo>
                    <a:cubicBezTo>
                      <a:pt x="57" y="337"/>
                      <a:pt x="57" y="337"/>
                      <a:pt x="57" y="337"/>
                    </a:cubicBezTo>
                    <a:cubicBezTo>
                      <a:pt x="44" y="337"/>
                      <a:pt x="33" y="326"/>
                      <a:pt x="33" y="313"/>
                    </a:cubicBezTo>
                    <a:cubicBezTo>
                      <a:pt x="33" y="46"/>
                      <a:pt x="33" y="46"/>
                      <a:pt x="33" y="46"/>
                    </a:cubicBezTo>
                    <a:moveTo>
                      <a:pt x="0" y="46"/>
                    </a:moveTo>
                    <a:cubicBezTo>
                      <a:pt x="292" y="46"/>
                      <a:pt x="292" y="46"/>
                      <a:pt x="292" y="46"/>
                    </a:cubicBezTo>
                    <a:moveTo>
                      <a:pt x="101" y="101"/>
                    </a:moveTo>
                    <a:cubicBezTo>
                      <a:pt x="101" y="279"/>
                      <a:pt x="101" y="279"/>
                      <a:pt x="101" y="279"/>
                    </a:cubicBezTo>
                    <a:moveTo>
                      <a:pt x="146" y="101"/>
                    </a:moveTo>
                    <a:cubicBezTo>
                      <a:pt x="146" y="279"/>
                      <a:pt x="146" y="279"/>
                      <a:pt x="146" y="279"/>
                    </a:cubicBezTo>
                    <a:moveTo>
                      <a:pt x="191" y="101"/>
                    </a:moveTo>
                    <a:cubicBezTo>
                      <a:pt x="191" y="279"/>
                      <a:pt x="191" y="279"/>
                      <a:pt x="191" y="279"/>
                    </a:cubicBezTo>
                    <a:moveTo>
                      <a:pt x="191" y="46"/>
                    </a:moveTo>
                    <a:cubicBezTo>
                      <a:pt x="191" y="14"/>
                      <a:pt x="191" y="14"/>
                      <a:pt x="191" y="14"/>
                    </a:cubicBezTo>
                    <a:cubicBezTo>
                      <a:pt x="191" y="6"/>
                      <a:pt x="185" y="0"/>
                      <a:pt x="177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7" y="0"/>
                      <a:pt x="101" y="6"/>
                      <a:pt x="101" y="14"/>
                    </a:cubicBezTo>
                    <a:cubicBezTo>
                      <a:pt x="101" y="46"/>
                      <a:pt x="101" y="46"/>
                      <a:pt x="101" y="46"/>
                    </a:cubicBezTo>
                  </a:path>
                </a:pathLst>
              </a:custGeom>
              <a:ln w="12700">
                <a:solidFill>
                  <a:schemeClr val="bg2">
                    <a:lumMod val="6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sz="17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9DBE09F-7D51-47C1-8EE9-11277C1384D3}"/>
              </a:ext>
            </a:extLst>
          </p:cNvPr>
          <p:cNvSpPr/>
          <p:nvPr/>
        </p:nvSpPr>
        <p:spPr>
          <a:xfrm>
            <a:off x="1223420" y="2378451"/>
            <a:ext cx="1012110" cy="217243"/>
          </a:xfrm>
          <a:prstGeom prst="rect">
            <a:avLst/>
          </a:prstGeom>
          <a:noFill/>
          <a:ln w="63500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sz="173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586EC-F8F4-4D80-BA96-46E72D6CC7C8}"/>
              </a:ext>
            </a:extLst>
          </p:cNvPr>
          <p:cNvSpPr/>
          <p:nvPr/>
        </p:nvSpPr>
        <p:spPr>
          <a:xfrm>
            <a:off x="931688" y="219698"/>
            <a:ext cx="10836025" cy="814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spc="-30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Extend every </a:t>
            </a:r>
            <a:r>
              <a:rPr lang="en-US" sz="4705" spc="-300" dirty="0">
                <a:solidFill>
                  <a:srgbClr val="D83B0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  <a:r>
              <a:rPr lang="en-US" sz="4705" spc="-300" dirty="0">
                <a:solidFill>
                  <a:srgbClr val="E3008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705" spc="-30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where work is done</a:t>
            </a:r>
            <a:endParaRPr lang="en-US" sz="4313" dirty="0"/>
          </a:p>
        </p:txBody>
      </p:sp>
    </p:spTree>
    <p:extLst>
      <p:ext uri="{BB962C8B-B14F-4D97-AF65-F5344CB8AC3E}">
        <p14:creationId xmlns:p14="http://schemas.microsoft.com/office/powerpoint/2010/main" val="148951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400" fill="hold"/>
                                        <p:tgtEl>
                                          <p:spTgt spid="127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00" fill="hold"/>
                                        <p:tgtEl>
                                          <p:spTgt spid="120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29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400" fill="hold"/>
                                        <p:tgtEl>
                                          <p:spTgt spid="12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293" grpId="0" animBg="1"/>
      <p:bldP spid="293" grpId="1" animBg="1"/>
      <p:bldP spid="122" grpId="0" animBg="1"/>
      <p:bldP spid="122" grpId="1" animBg="1"/>
      <p:bldP spid="127" grpId="0" animBg="1"/>
      <p:bldP spid="1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84B4E7C-3E75-4CC1-A33B-48B268F11F24}"/>
              </a:ext>
            </a:extLst>
          </p:cNvPr>
          <p:cNvCxnSpPr>
            <a:cxnSpLocks/>
          </p:cNvCxnSpPr>
          <p:nvPr/>
        </p:nvCxnSpPr>
        <p:spPr>
          <a:xfrm>
            <a:off x="1368768" y="2012222"/>
            <a:ext cx="920977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58C01F6-A43A-4673-A55C-D6C90CBA0BA8}"/>
              </a:ext>
            </a:extLst>
          </p:cNvPr>
          <p:cNvCxnSpPr/>
          <p:nvPr/>
        </p:nvCxnSpPr>
        <p:spPr>
          <a:xfrm>
            <a:off x="1368768" y="1799978"/>
            <a:ext cx="0" cy="42449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88EC47-1A57-400B-8059-D6977973D4A6}"/>
              </a:ext>
            </a:extLst>
          </p:cNvPr>
          <p:cNvCxnSpPr/>
          <p:nvPr/>
        </p:nvCxnSpPr>
        <p:spPr>
          <a:xfrm>
            <a:off x="10578540" y="1799978"/>
            <a:ext cx="0" cy="42449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B79E5680-D9C2-4059-A2AB-0E9CD493818E}"/>
              </a:ext>
            </a:extLst>
          </p:cNvPr>
          <p:cNvSpPr/>
          <p:nvPr/>
        </p:nvSpPr>
        <p:spPr bwMode="auto">
          <a:xfrm>
            <a:off x="3012996" y="2766039"/>
            <a:ext cx="5942614" cy="3283184"/>
          </a:xfrm>
          <a:prstGeom prst="roundRect">
            <a:avLst>
              <a:gd name="adj" fmla="val 0"/>
            </a:avLst>
          </a:prstGeom>
          <a:solidFill>
            <a:srgbClr val="FBFBFB"/>
          </a:solidFill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AD88768-580E-4E30-BD52-C3B7CC178E95}"/>
              </a:ext>
            </a:extLst>
          </p:cNvPr>
          <p:cNvCxnSpPr>
            <a:cxnSpLocks/>
          </p:cNvCxnSpPr>
          <p:nvPr/>
        </p:nvCxnSpPr>
        <p:spPr>
          <a:xfrm>
            <a:off x="6900652" y="4703272"/>
            <a:ext cx="88591" cy="302117"/>
          </a:xfrm>
          <a:prstGeom prst="line">
            <a:avLst/>
          </a:prstGeom>
          <a:grpFill/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D001B06-9D69-4368-918A-A8DD143F5517}"/>
              </a:ext>
            </a:extLst>
          </p:cNvPr>
          <p:cNvCxnSpPr>
            <a:cxnSpLocks/>
            <a:stCxn id="158" idx="0"/>
            <a:endCxn id="204" idx="4"/>
          </p:cNvCxnSpPr>
          <p:nvPr/>
        </p:nvCxnSpPr>
        <p:spPr>
          <a:xfrm flipV="1">
            <a:off x="5984303" y="3966563"/>
            <a:ext cx="20855" cy="24091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A2727E3-FB02-437F-B266-18C032E79EEA}"/>
              </a:ext>
            </a:extLst>
          </p:cNvPr>
          <p:cNvCxnSpPr>
            <a:cxnSpLocks/>
            <a:stCxn id="216" idx="5"/>
          </p:cNvCxnSpPr>
          <p:nvPr/>
        </p:nvCxnSpPr>
        <p:spPr>
          <a:xfrm flipH="1">
            <a:off x="6391917" y="4421303"/>
            <a:ext cx="328824" cy="13038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E99940C-6379-4200-A2B8-8D59BB347102}"/>
              </a:ext>
            </a:extLst>
          </p:cNvPr>
          <p:cNvCxnSpPr/>
          <p:nvPr/>
        </p:nvCxnSpPr>
        <p:spPr>
          <a:xfrm flipH="1" flipV="1">
            <a:off x="3731245" y="4808139"/>
            <a:ext cx="329900" cy="41095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12DFAF7-5B36-4B77-BCB4-F44DB393C90C}"/>
              </a:ext>
            </a:extLst>
          </p:cNvPr>
          <p:cNvCxnSpPr/>
          <p:nvPr/>
        </p:nvCxnSpPr>
        <p:spPr>
          <a:xfrm flipH="1">
            <a:off x="7826311" y="5150602"/>
            <a:ext cx="391577" cy="4422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171757-DDA6-4B9A-BE04-CDB0FB4E13C2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7887989" y="4054719"/>
            <a:ext cx="184036" cy="57014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69CE8A0-E531-4B5F-90F3-198E221E40F8}"/>
              </a:ext>
            </a:extLst>
          </p:cNvPr>
          <p:cNvCxnSpPr/>
          <p:nvPr/>
        </p:nvCxnSpPr>
        <p:spPr>
          <a:xfrm flipV="1">
            <a:off x="7096228" y="5082110"/>
            <a:ext cx="560830" cy="479448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C8FCF12-407F-44C8-A8BB-9DA1CFCCB701}"/>
              </a:ext>
            </a:extLst>
          </p:cNvPr>
          <p:cNvCxnSpPr/>
          <p:nvPr/>
        </p:nvCxnSpPr>
        <p:spPr>
          <a:xfrm>
            <a:off x="5182807" y="4739645"/>
            <a:ext cx="65980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64D1F46-6AAB-4F29-92DA-D5D5879A62A8}"/>
              </a:ext>
            </a:extLst>
          </p:cNvPr>
          <p:cNvCxnSpPr/>
          <p:nvPr/>
        </p:nvCxnSpPr>
        <p:spPr>
          <a:xfrm>
            <a:off x="3962176" y="4362935"/>
            <a:ext cx="98970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6F10B7D-C154-48FE-87FF-AE5153F7EBA0}"/>
              </a:ext>
            </a:extLst>
          </p:cNvPr>
          <p:cNvCxnSpPr/>
          <p:nvPr/>
        </p:nvCxnSpPr>
        <p:spPr>
          <a:xfrm flipV="1">
            <a:off x="5776627" y="4054720"/>
            <a:ext cx="593821" cy="75341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35D6A56-47C4-4C39-8EBA-BC8BA2A227BE}"/>
              </a:ext>
            </a:extLst>
          </p:cNvPr>
          <p:cNvCxnSpPr/>
          <p:nvPr/>
        </p:nvCxnSpPr>
        <p:spPr>
          <a:xfrm flipH="1" flipV="1">
            <a:off x="6370447" y="4054719"/>
            <a:ext cx="395880" cy="34246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68E865A-3C93-4364-9537-EAA74FB6DE15}"/>
              </a:ext>
            </a:extLst>
          </p:cNvPr>
          <p:cNvCxnSpPr>
            <a:cxnSpLocks/>
            <a:endCxn id="218" idx="3"/>
          </p:cNvCxnSpPr>
          <p:nvPr/>
        </p:nvCxnSpPr>
        <p:spPr>
          <a:xfrm flipH="1" flipV="1">
            <a:off x="7034578" y="5082737"/>
            <a:ext cx="801624" cy="49281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174" name="Mobile node 1">
            <a:extLst>
              <a:ext uri="{FF2B5EF4-FFF2-40B4-BE49-F238E27FC236}">
                <a16:creationId xmlns:a16="http://schemas.microsoft.com/office/drawing/2014/main" id="{9C34D689-9942-4872-BE29-A8357A260DFE}"/>
              </a:ext>
            </a:extLst>
          </p:cNvPr>
          <p:cNvSpPr/>
          <p:nvPr/>
        </p:nvSpPr>
        <p:spPr bwMode="auto">
          <a:xfrm flipH="1">
            <a:off x="8164818" y="509848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5" name="Mobile node 1">
            <a:extLst>
              <a:ext uri="{FF2B5EF4-FFF2-40B4-BE49-F238E27FC236}">
                <a16:creationId xmlns:a16="http://schemas.microsoft.com/office/drawing/2014/main" id="{A43F50ED-E531-4A99-A499-91B3CAB30170}"/>
              </a:ext>
            </a:extLst>
          </p:cNvPr>
          <p:cNvSpPr/>
          <p:nvPr/>
        </p:nvSpPr>
        <p:spPr bwMode="auto">
          <a:xfrm flipH="1">
            <a:off x="3672212" y="474865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B884545-90CC-42F6-8782-317F846F35AF}"/>
              </a:ext>
            </a:extLst>
          </p:cNvPr>
          <p:cNvCxnSpPr/>
          <p:nvPr/>
        </p:nvCxnSpPr>
        <p:spPr>
          <a:xfrm flipH="1">
            <a:off x="7261179" y="4054718"/>
            <a:ext cx="65980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149E64C-AEC2-411F-8D09-3249D56DE7F4}"/>
              </a:ext>
            </a:extLst>
          </p:cNvPr>
          <p:cNvCxnSpPr/>
          <p:nvPr/>
        </p:nvCxnSpPr>
        <p:spPr>
          <a:xfrm flipH="1" flipV="1">
            <a:off x="6964268" y="3849242"/>
            <a:ext cx="923720" cy="205478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DA4114C-B4EC-461E-AF0A-43AF5E4EA28C}"/>
              </a:ext>
            </a:extLst>
          </p:cNvPr>
          <p:cNvCxnSpPr/>
          <p:nvPr/>
        </p:nvCxnSpPr>
        <p:spPr>
          <a:xfrm flipV="1">
            <a:off x="6766327" y="3860254"/>
            <a:ext cx="209264" cy="502683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AC948F-5DDD-4950-8CCB-00FD1541C432}"/>
              </a:ext>
            </a:extLst>
          </p:cNvPr>
          <p:cNvCxnSpPr/>
          <p:nvPr/>
        </p:nvCxnSpPr>
        <p:spPr>
          <a:xfrm>
            <a:off x="7624068" y="5047863"/>
            <a:ext cx="197940" cy="51369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2C87223-D2D6-4F0C-BBA3-AC2C5268246C}"/>
              </a:ext>
            </a:extLst>
          </p:cNvPr>
          <p:cNvCxnSpPr>
            <a:cxnSpLocks/>
            <a:stCxn id="204" idx="2"/>
          </p:cNvCxnSpPr>
          <p:nvPr/>
        </p:nvCxnSpPr>
        <p:spPr>
          <a:xfrm flipV="1">
            <a:off x="6114026" y="3849242"/>
            <a:ext cx="850242" cy="430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9B3D462-CD1E-42E3-AD9D-4ACD4E31F2A1}"/>
              </a:ext>
            </a:extLst>
          </p:cNvPr>
          <p:cNvCxnSpPr>
            <a:cxnSpLocks/>
          </p:cNvCxnSpPr>
          <p:nvPr/>
        </p:nvCxnSpPr>
        <p:spPr>
          <a:xfrm flipH="1" flipV="1">
            <a:off x="5644667" y="3986226"/>
            <a:ext cx="17202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221D1D3-808B-4EDC-B5A5-326077D4A18A}"/>
              </a:ext>
            </a:extLst>
          </p:cNvPr>
          <p:cNvCxnSpPr/>
          <p:nvPr/>
        </p:nvCxnSpPr>
        <p:spPr>
          <a:xfrm flipV="1">
            <a:off x="4786925" y="3986227"/>
            <a:ext cx="857741" cy="239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73EAC18-8DE6-4072-9CC7-5BF7B3993B96}"/>
              </a:ext>
            </a:extLst>
          </p:cNvPr>
          <p:cNvCxnSpPr/>
          <p:nvPr/>
        </p:nvCxnSpPr>
        <p:spPr>
          <a:xfrm flipH="1" flipV="1">
            <a:off x="4457026" y="3780748"/>
            <a:ext cx="725780" cy="924651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089D36F-1ADB-4A22-A271-8733AB09BB24}"/>
              </a:ext>
            </a:extLst>
          </p:cNvPr>
          <p:cNvCxnSpPr/>
          <p:nvPr/>
        </p:nvCxnSpPr>
        <p:spPr>
          <a:xfrm flipV="1">
            <a:off x="3962176" y="3780749"/>
            <a:ext cx="494851" cy="54794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69F71A7-1E74-4043-BF95-97127C4D69C8}"/>
              </a:ext>
            </a:extLst>
          </p:cNvPr>
          <p:cNvCxnSpPr/>
          <p:nvPr/>
        </p:nvCxnSpPr>
        <p:spPr>
          <a:xfrm>
            <a:off x="4855683" y="5096535"/>
            <a:ext cx="393104" cy="49927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D018E62-9510-43F6-82DF-4AD27213BA43}"/>
              </a:ext>
            </a:extLst>
          </p:cNvPr>
          <p:cNvCxnSpPr/>
          <p:nvPr/>
        </p:nvCxnSpPr>
        <p:spPr>
          <a:xfrm flipV="1">
            <a:off x="4061146" y="4808139"/>
            <a:ext cx="461861" cy="41095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3FAC9E1-2DA2-45C7-A21D-9D8C55F4AD06}"/>
              </a:ext>
            </a:extLst>
          </p:cNvPr>
          <p:cNvCxnSpPr/>
          <p:nvPr/>
        </p:nvCxnSpPr>
        <p:spPr>
          <a:xfrm flipH="1">
            <a:off x="5248786" y="4808137"/>
            <a:ext cx="527840" cy="787666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FE3B2DD-3101-4E1C-8B6F-2F332A944058}"/>
              </a:ext>
            </a:extLst>
          </p:cNvPr>
          <p:cNvCxnSpPr/>
          <p:nvPr/>
        </p:nvCxnSpPr>
        <p:spPr>
          <a:xfrm flipH="1">
            <a:off x="6007558" y="4773179"/>
            <a:ext cx="428183" cy="377423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92CE00E-F202-4CE9-BEC6-4C092367061B}"/>
              </a:ext>
            </a:extLst>
          </p:cNvPr>
          <p:cNvCxnSpPr>
            <a:cxnSpLocks/>
            <a:stCxn id="229" idx="6"/>
            <a:endCxn id="158" idx="6"/>
          </p:cNvCxnSpPr>
          <p:nvPr/>
        </p:nvCxnSpPr>
        <p:spPr>
          <a:xfrm flipH="1" flipV="1">
            <a:off x="6453542" y="4676714"/>
            <a:ext cx="407970" cy="6758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63D963D-F5AE-4704-9825-CF9F52387D41}"/>
              </a:ext>
            </a:extLst>
          </p:cNvPr>
          <p:cNvCxnSpPr/>
          <p:nvPr/>
        </p:nvCxnSpPr>
        <p:spPr>
          <a:xfrm>
            <a:off x="4523006" y="5595803"/>
            <a:ext cx="725780" cy="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6E7465D-C8D3-4EEF-817B-B9A7FC7B9BF8}"/>
              </a:ext>
            </a:extLst>
          </p:cNvPr>
          <p:cNvCxnSpPr>
            <a:cxnSpLocks/>
            <a:stCxn id="230" idx="6"/>
          </p:cNvCxnSpPr>
          <p:nvPr/>
        </p:nvCxnSpPr>
        <p:spPr>
          <a:xfrm flipH="1" flipV="1">
            <a:off x="4530179" y="3788192"/>
            <a:ext cx="507288" cy="20007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3B1E44B-ABF4-47D0-B3B9-40003862E765}"/>
              </a:ext>
            </a:extLst>
          </p:cNvPr>
          <p:cNvCxnSpPr/>
          <p:nvPr/>
        </p:nvCxnSpPr>
        <p:spPr>
          <a:xfrm flipV="1">
            <a:off x="6898289" y="4499921"/>
            <a:ext cx="362890" cy="239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9794C77-5521-4F83-AEA8-CECED191F162}"/>
              </a:ext>
            </a:extLst>
          </p:cNvPr>
          <p:cNvCxnSpPr/>
          <p:nvPr/>
        </p:nvCxnSpPr>
        <p:spPr>
          <a:xfrm flipH="1" flipV="1">
            <a:off x="7269990" y="4488481"/>
            <a:ext cx="354079" cy="559381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A4B1768-4A6B-480F-AEEE-2ACC41D574CD}"/>
              </a:ext>
            </a:extLst>
          </p:cNvPr>
          <p:cNvCxnSpPr/>
          <p:nvPr/>
        </p:nvCxnSpPr>
        <p:spPr>
          <a:xfrm>
            <a:off x="5763899" y="4824858"/>
            <a:ext cx="243659" cy="32574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7501B40-51B5-4CED-B615-4D1ADEB708AD}"/>
              </a:ext>
            </a:extLst>
          </p:cNvPr>
          <p:cNvCxnSpPr>
            <a:cxnSpLocks/>
            <a:stCxn id="158" idx="4"/>
          </p:cNvCxnSpPr>
          <p:nvPr/>
        </p:nvCxnSpPr>
        <p:spPr>
          <a:xfrm flipH="1">
            <a:off x="5248908" y="5145951"/>
            <a:ext cx="735395" cy="456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2C3C78A-A9C4-4074-8FBF-AFCF2F9A3E75}"/>
              </a:ext>
            </a:extLst>
          </p:cNvPr>
          <p:cNvCxnSpPr/>
          <p:nvPr/>
        </p:nvCxnSpPr>
        <p:spPr>
          <a:xfrm>
            <a:off x="6766328" y="4397181"/>
            <a:ext cx="494851" cy="10273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95461F0-786E-472A-947C-0C36908114DE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4457147" y="3722072"/>
            <a:ext cx="1213152" cy="6516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F863859-C8C9-42C4-ABA4-EA38E529EA81}"/>
              </a:ext>
            </a:extLst>
          </p:cNvPr>
          <p:cNvCxnSpPr>
            <a:cxnSpLocks/>
          </p:cNvCxnSpPr>
          <p:nvPr/>
        </p:nvCxnSpPr>
        <p:spPr>
          <a:xfrm flipH="1">
            <a:off x="5182806" y="4574986"/>
            <a:ext cx="434426" cy="13041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1490F62-8713-4E74-BB04-5BDC999DF315}"/>
              </a:ext>
            </a:extLst>
          </p:cNvPr>
          <p:cNvCxnSpPr/>
          <p:nvPr/>
        </p:nvCxnSpPr>
        <p:spPr>
          <a:xfrm>
            <a:off x="6964267" y="3849241"/>
            <a:ext cx="1088670" cy="82191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76F23D32-3536-4008-B807-7535A8641B6E}"/>
              </a:ext>
            </a:extLst>
          </p:cNvPr>
          <p:cNvSpPr/>
          <p:nvPr/>
        </p:nvSpPr>
        <p:spPr bwMode="auto">
          <a:xfrm flipH="1">
            <a:off x="4354797" y="3685779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E23D7BC-7B7D-4283-AD61-915051509F06}"/>
              </a:ext>
            </a:extLst>
          </p:cNvPr>
          <p:cNvSpPr/>
          <p:nvPr/>
        </p:nvSpPr>
        <p:spPr bwMode="auto">
          <a:xfrm flipH="1">
            <a:off x="7790611" y="3941478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6A3547F-31D7-47EA-B21F-299C29E3E7D0}"/>
              </a:ext>
            </a:extLst>
          </p:cNvPr>
          <p:cNvSpPr/>
          <p:nvPr/>
        </p:nvSpPr>
        <p:spPr bwMode="auto">
          <a:xfrm flipH="1">
            <a:off x="7530474" y="4946973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0F0A55A-7E2D-4C38-A624-2567EB3F9226}"/>
              </a:ext>
            </a:extLst>
          </p:cNvPr>
          <p:cNvSpPr/>
          <p:nvPr/>
        </p:nvSpPr>
        <p:spPr bwMode="auto">
          <a:xfrm flipH="1">
            <a:off x="5145959" y="5492256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0C57798-39F1-4A63-BDB7-39CF360029DE}"/>
              </a:ext>
            </a:extLst>
          </p:cNvPr>
          <p:cNvSpPr/>
          <p:nvPr/>
        </p:nvSpPr>
        <p:spPr bwMode="auto">
          <a:xfrm flipH="1">
            <a:off x="5896292" y="3740536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5AE1236-4E94-4175-AF81-5F37F328BBBB}"/>
              </a:ext>
            </a:extLst>
          </p:cNvPr>
          <p:cNvCxnSpPr>
            <a:cxnSpLocks/>
            <a:endCxn id="158" idx="4"/>
          </p:cNvCxnSpPr>
          <p:nvPr/>
        </p:nvCxnSpPr>
        <p:spPr>
          <a:xfrm flipH="1" flipV="1">
            <a:off x="5984303" y="5145952"/>
            <a:ext cx="452246" cy="35398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9F8792C-089F-4B4E-971E-E5B7D2D8F4B0}"/>
              </a:ext>
            </a:extLst>
          </p:cNvPr>
          <p:cNvCxnSpPr/>
          <p:nvPr/>
        </p:nvCxnSpPr>
        <p:spPr>
          <a:xfrm flipH="1" flipV="1">
            <a:off x="4044650" y="5261902"/>
            <a:ext cx="478355" cy="3339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EE0DBFC-274E-436C-AF82-1AC0E9E7A8E9}"/>
              </a:ext>
            </a:extLst>
          </p:cNvPr>
          <p:cNvCxnSpPr/>
          <p:nvPr/>
        </p:nvCxnSpPr>
        <p:spPr>
          <a:xfrm>
            <a:off x="3962175" y="4328690"/>
            <a:ext cx="52784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4213414-0AD2-4B46-8E78-6C582279F6D0}"/>
              </a:ext>
            </a:extLst>
          </p:cNvPr>
          <p:cNvCxnSpPr/>
          <p:nvPr/>
        </p:nvCxnSpPr>
        <p:spPr>
          <a:xfrm flipH="1">
            <a:off x="4523006" y="4705398"/>
            <a:ext cx="659801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CED0C4E-F7B5-44C4-9C91-8FF6D4A0970B}"/>
              </a:ext>
            </a:extLst>
          </p:cNvPr>
          <p:cNvSpPr/>
          <p:nvPr/>
        </p:nvSpPr>
        <p:spPr bwMode="auto">
          <a:xfrm flipH="1">
            <a:off x="3962465" y="5120401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7AC10DD4-4E77-42A7-B4AF-580C9BB9F8B9}"/>
              </a:ext>
            </a:extLst>
          </p:cNvPr>
          <p:cNvSpPr/>
          <p:nvPr/>
        </p:nvSpPr>
        <p:spPr bwMode="auto">
          <a:xfrm flipH="1">
            <a:off x="5076414" y="4602885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48E218D-EA96-4E8C-870C-C3770E7671D3}"/>
              </a:ext>
            </a:extLst>
          </p:cNvPr>
          <p:cNvSpPr/>
          <p:nvPr/>
        </p:nvSpPr>
        <p:spPr bwMode="auto">
          <a:xfrm flipH="1">
            <a:off x="7011610" y="5468239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73D9FF11-D5FF-4367-9779-11A97C6E7403}"/>
              </a:ext>
            </a:extLst>
          </p:cNvPr>
          <p:cNvSpPr/>
          <p:nvPr/>
        </p:nvSpPr>
        <p:spPr bwMode="auto">
          <a:xfrm flipH="1">
            <a:off x="7157637" y="4375219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AC93721-7ACF-4CB6-87D9-F2B87703EFCB}"/>
              </a:ext>
            </a:extLst>
          </p:cNvPr>
          <p:cNvCxnSpPr/>
          <p:nvPr/>
        </p:nvCxnSpPr>
        <p:spPr>
          <a:xfrm flipV="1">
            <a:off x="6502408" y="5082109"/>
            <a:ext cx="461861" cy="410956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214" name="Mobile node 1">
            <a:extLst>
              <a:ext uri="{FF2B5EF4-FFF2-40B4-BE49-F238E27FC236}">
                <a16:creationId xmlns:a16="http://schemas.microsoft.com/office/drawing/2014/main" id="{8DAA0C69-753E-4639-85C1-30AC773C6083}"/>
              </a:ext>
            </a:extLst>
          </p:cNvPr>
          <p:cNvSpPr/>
          <p:nvPr/>
        </p:nvSpPr>
        <p:spPr bwMode="auto">
          <a:xfrm flipH="1">
            <a:off x="8022541" y="462485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5" name="Mobile node 1">
            <a:extLst>
              <a:ext uri="{FF2B5EF4-FFF2-40B4-BE49-F238E27FC236}">
                <a16:creationId xmlns:a16="http://schemas.microsoft.com/office/drawing/2014/main" id="{D399BA26-8FBC-4552-A598-D839FB6E33E6}"/>
              </a:ext>
            </a:extLst>
          </p:cNvPr>
          <p:cNvSpPr/>
          <p:nvPr/>
        </p:nvSpPr>
        <p:spPr bwMode="auto">
          <a:xfrm flipH="1">
            <a:off x="6936992" y="380283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6" name="Mobile node 1">
            <a:extLst>
              <a:ext uri="{FF2B5EF4-FFF2-40B4-BE49-F238E27FC236}">
                <a16:creationId xmlns:a16="http://schemas.microsoft.com/office/drawing/2014/main" id="{59CD25D5-3FF0-4E83-A855-C140659F789B}"/>
              </a:ext>
            </a:extLst>
          </p:cNvPr>
          <p:cNvSpPr/>
          <p:nvPr/>
        </p:nvSpPr>
        <p:spPr bwMode="auto">
          <a:xfrm flipH="1">
            <a:off x="6706248" y="433361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7" name="Mobile node 1">
            <a:extLst>
              <a:ext uri="{FF2B5EF4-FFF2-40B4-BE49-F238E27FC236}">
                <a16:creationId xmlns:a16="http://schemas.microsoft.com/office/drawing/2014/main" id="{431267A7-944A-4259-8365-66E1E680B58B}"/>
              </a:ext>
            </a:extLst>
          </p:cNvPr>
          <p:cNvSpPr/>
          <p:nvPr/>
        </p:nvSpPr>
        <p:spPr bwMode="auto">
          <a:xfrm flipH="1">
            <a:off x="6417818" y="5446887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8" name="Mobile node 1">
            <a:extLst>
              <a:ext uri="{FF2B5EF4-FFF2-40B4-BE49-F238E27FC236}">
                <a16:creationId xmlns:a16="http://schemas.microsoft.com/office/drawing/2014/main" id="{267DB824-6F54-469B-85C1-2D2218BECE63}"/>
              </a:ext>
            </a:extLst>
          </p:cNvPr>
          <p:cNvSpPr/>
          <p:nvPr/>
        </p:nvSpPr>
        <p:spPr bwMode="auto">
          <a:xfrm flipH="1">
            <a:off x="6950103" y="4995044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9" name="Mobile node 1">
            <a:extLst>
              <a:ext uri="{FF2B5EF4-FFF2-40B4-BE49-F238E27FC236}">
                <a16:creationId xmlns:a16="http://schemas.microsoft.com/office/drawing/2014/main" id="{BD6C39CA-CA95-4188-A4EC-D4D4A5C5AB05}"/>
              </a:ext>
            </a:extLst>
          </p:cNvPr>
          <p:cNvSpPr/>
          <p:nvPr/>
        </p:nvSpPr>
        <p:spPr bwMode="auto">
          <a:xfrm flipH="1">
            <a:off x="7778685" y="5520380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0" name="Mobile node 1">
            <a:extLst>
              <a:ext uri="{FF2B5EF4-FFF2-40B4-BE49-F238E27FC236}">
                <a16:creationId xmlns:a16="http://schemas.microsoft.com/office/drawing/2014/main" id="{996DD685-0E3E-4852-B653-C5B6288FC591}"/>
              </a:ext>
            </a:extLst>
          </p:cNvPr>
          <p:cNvSpPr/>
          <p:nvPr/>
        </p:nvSpPr>
        <p:spPr bwMode="auto">
          <a:xfrm flipH="1">
            <a:off x="5958951" y="5025547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1" name="Mobile node 1">
            <a:extLst>
              <a:ext uri="{FF2B5EF4-FFF2-40B4-BE49-F238E27FC236}">
                <a16:creationId xmlns:a16="http://schemas.microsoft.com/office/drawing/2014/main" id="{6861F533-0106-4F29-9275-D8037AF7CDD5}"/>
              </a:ext>
            </a:extLst>
          </p:cNvPr>
          <p:cNvSpPr/>
          <p:nvPr/>
        </p:nvSpPr>
        <p:spPr bwMode="auto">
          <a:xfrm flipH="1">
            <a:off x="4456489" y="475279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2" name="Mobile node 1">
            <a:extLst>
              <a:ext uri="{FF2B5EF4-FFF2-40B4-BE49-F238E27FC236}">
                <a16:creationId xmlns:a16="http://schemas.microsoft.com/office/drawing/2014/main" id="{4C8C0EE1-C7F7-47CE-BC21-7C99BB13D63F}"/>
              </a:ext>
            </a:extLst>
          </p:cNvPr>
          <p:cNvSpPr/>
          <p:nvPr/>
        </p:nvSpPr>
        <p:spPr bwMode="auto">
          <a:xfrm flipH="1">
            <a:off x="3921582" y="429005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3" name="Mobile node 1">
            <a:extLst>
              <a:ext uri="{FF2B5EF4-FFF2-40B4-BE49-F238E27FC236}">
                <a16:creationId xmlns:a16="http://schemas.microsoft.com/office/drawing/2014/main" id="{3C83657B-3DEF-45EB-9712-8ECB5AFF38C0}"/>
              </a:ext>
            </a:extLst>
          </p:cNvPr>
          <p:cNvSpPr/>
          <p:nvPr/>
        </p:nvSpPr>
        <p:spPr bwMode="auto">
          <a:xfrm flipH="1">
            <a:off x="4826205" y="5068536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4" name="Mobile node 1">
            <a:extLst>
              <a:ext uri="{FF2B5EF4-FFF2-40B4-BE49-F238E27FC236}">
                <a16:creationId xmlns:a16="http://schemas.microsoft.com/office/drawing/2014/main" id="{B05C28A1-B220-4D94-B8B9-FF942E50F3D1}"/>
              </a:ext>
            </a:extLst>
          </p:cNvPr>
          <p:cNvSpPr/>
          <p:nvPr/>
        </p:nvSpPr>
        <p:spPr bwMode="auto">
          <a:xfrm flipH="1">
            <a:off x="4752786" y="416484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5" name="Mobile node 1">
            <a:extLst>
              <a:ext uri="{FF2B5EF4-FFF2-40B4-BE49-F238E27FC236}">
                <a16:creationId xmlns:a16="http://schemas.microsoft.com/office/drawing/2014/main" id="{89F16DDD-042E-4A43-98AE-9C2FF212FEBD}"/>
              </a:ext>
            </a:extLst>
          </p:cNvPr>
          <p:cNvSpPr/>
          <p:nvPr/>
        </p:nvSpPr>
        <p:spPr bwMode="auto">
          <a:xfrm flipH="1">
            <a:off x="5589234" y="394164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6" name="Mobile node 1">
            <a:extLst>
              <a:ext uri="{FF2B5EF4-FFF2-40B4-BE49-F238E27FC236}">
                <a16:creationId xmlns:a16="http://schemas.microsoft.com/office/drawing/2014/main" id="{E37F8A5F-DBC9-47F6-9470-5CCE0B08B418}"/>
              </a:ext>
            </a:extLst>
          </p:cNvPr>
          <p:cNvSpPr/>
          <p:nvPr/>
        </p:nvSpPr>
        <p:spPr bwMode="auto">
          <a:xfrm flipH="1">
            <a:off x="5717718" y="478001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7" name="Mobile node 1">
            <a:extLst>
              <a:ext uri="{FF2B5EF4-FFF2-40B4-BE49-F238E27FC236}">
                <a16:creationId xmlns:a16="http://schemas.microsoft.com/office/drawing/2014/main" id="{BBBF0CAD-6B9B-443A-8305-98223D07B49E}"/>
              </a:ext>
            </a:extLst>
          </p:cNvPr>
          <p:cNvSpPr/>
          <p:nvPr/>
        </p:nvSpPr>
        <p:spPr bwMode="auto">
          <a:xfrm flipH="1">
            <a:off x="4480089" y="5542155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8" name="Mobile node 1">
            <a:extLst>
              <a:ext uri="{FF2B5EF4-FFF2-40B4-BE49-F238E27FC236}">
                <a16:creationId xmlns:a16="http://schemas.microsoft.com/office/drawing/2014/main" id="{6358337A-18B8-4C55-8378-ADC9238E974F}"/>
              </a:ext>
            </a:extLst>
          </p:cNvPr>
          <p:cNvSpPr/>
          <p:nvPr/>
        </p:nvSpPr>
        <p:spPr bwMode="auto">
          <a:xfrm flipH="1">
            <a:off x="6318179" y="4004254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9" name="Mobile node 1">
            <a:extLst>
              <a:ext uri="{FF2B5EF4-FFF2-40B4-BE49-F238E27FC236}">
                <a16:creationId xmlns:a16="http://schemas.microsoft.com/office/drawing/2014/main" id="{D7B063D6-37C7-4198-81AD-AA68D4277985}"/>
              </a:ext>
            </a:extLst>
          </p:cNvPr>
          <p:cNvSpPr/>
          <p:nvPr/>
        </p:nvSpPr>
        <p:spPr bwMode="auto">
          <a:xfrm flipH="1">
            <a:off x="6861513" y="4692927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0" name="Mobile node 1">
            <a:extLst>
              <a:ext uri="{FF2B5EF4-FFF2-40B4-BE49-F238E27FC236}">
                <a16:creationId xmlns:a16="http://schemas.microsoft.com/office/drawing/2014/main" id="{C8F462F2-373B-44E7-AD19-4875AAEE0665}"/>
              </a:ext>
            </a:extLst>
          </p:cNvPr>
          <p:cNvSpPr/>
          <p:nvPr/>
        </p:nvSpPr>
        <p:spPr bwMode="auto">
          <a:xfrm flipH="1">
            <a:off x="5037468" y="3756830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758752C-CDEE-432D-BCE6-B192468252C5}"/>
              </a:ext>
            </a:extLst>
          </p:cNvPr>
          <p:cNvGrpSpPr/>
          <p:nvPr/>
        </p:nvGrpSpPr>
        <p:grpSpPr>
          <a:xfrm>
            <a:off x="5515066" y="4207475"/>
            <a:ext cx="938477" cy="938477"/>
            <a:chOff x="9111977" y="3158382"/>
            <a:chExt cx="1097280" cy="109728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A0B63B8-7B2E-42E1-B639-0AB0FA2D032D}"/>
                </a:ext>
              </a:extLst>
            </p:cNvPr>
            <p:cNvSpPr/>
            <p:nvPr/>
          </p:nvSpPr>
          <p:spPr bwMode="auto">
            <a:xfrm>
              <a:off x="9111977" y="3158382"/>
              <a:ext cx="1097280" cy="109728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0" tIns="45694" rIns="0" bIns="456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59" name="Freeform 5">
              <a:extLst>
                <a:ext uri="{FF2B5EF4-FFF2-40B4-BE49-F238E27FC236}">
                  <a16:creationId xmlns:a16="http://schemas.microsoft.com/office/drawing/2014/main" id="{6800CDCC-E7E9-42DE-960C-6684A5E406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7712" y="3438545"/>
              <a:ext cx="425810" cy="475534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accent3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592" tIns="44796" rIns="89592" bIns="447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665">
                <a:defRPr/>
              </a:pPr>
              <a:endParaRPr lang="en-US" sz="160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4D1179C-6DC1-400E-A558-38E01E6B6994}"/>
              </a:ext>
            </a:extLst>
          </p:cNvPr>
          <p:cNvCxnSpPr>
            <a:cxnSpLocks/>
            <a:stCxn id="233" idx="0"/>
            <a:endCxn id="236" idx="4"/>
          </p:cNvCxnSpPr>
          <p:nvPr/>
        </p:nvCxnSpPr>
        <p:spPr>
          <a:xfrm flipH="1" flipV="1">
            <a:off x="5983211" y="2121408"/>
            <a:ext cx="1093" cy="6446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D9173B31-031B-4892-B365-12952D6A2C97}"/>
              </a:ext>
            </a:extLst>
          </p:cNvPr>
          <p:cNvSpPr/>
          <p:nvPr/>
        </p:nvSpPr>
        <p:spPr bwMode="auto">
          <a:xfrm>
            <a:off x="5891784" y="1938360"/>
            <a:ext cx="182854" cy="18304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8E42A6-2D5F-4DF4-A431-C85D858D063B}"/>
              </a:ext>
            </a:extLst>
          </p:cNvPr>
          <p:cNvGrpSpPr/>
          <p:nvPr/>
        </p:nvGrpSpPr>
        <p:grpSpPr>
          <a:xfrm>
            <a:off x="1517899" y="826894"/>
            <a:ext cx="9060672" cy="929006"/>
            <a:chOff x="1517249" y="634963"/>
            <a:chExt cx="9061957" cy="9291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D4A2AE-0F44-4EE4-9213-DFD3DA331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7249" y="792569"/>
              <a:ext cx="804868" cy="77153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D2561F-8018-4D8C-B51E-3A59B4DB4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49328" y="729758"/>
              <a:ext cx="4152930" cy="8286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040AB0-4936-4463-ABC2-38FEA9B6A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02886" y="634963"/>
              <a:ext cx="976320" cy="9144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8AE5D2-4ADD-4839-A8E8-3F59452D8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52360" y="808405"/>
              <a:ext cx="648795" cy="644723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73167E-9439-48E3-A78A-0E0E574FF48C}"/>
              </a:ext>
            </a:extLst>
          </p:cNvPr>
          <p:cNvCxnSpPr>
            <a:cxnSpLocks/>
          </p:cNvCxnSpPr>
          <p:nvPr/>
        </p:nvCxnSpPr>
        <p:spPr>
          <a:xfrm>
            <a:off x="5589234" y="2145627"/>
            <a:ext cx="0" cy="45713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62EE8A-1FE1-4C7F-8DAE-CBFE65E98474}"/>
              </a:ext>
            </a:extLst>
          </p:cNvPr>
          <p:cNvCxnSpPr>
            <a:cxnSpLocks/>
          </p:cNvCxnSpPr>
          <p:nvPr/>
        </p:nvCxnSpPr>
        <p:spPr>
          <a:xfrm flipV="1">
            <a:off x="6370447" y="2121407"/>
            <a:ext cx="0" cy="45713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3">
            <a:extLst>
              <a:ext uri="{FF2B5EF4-FFF2-40B4-BE49-F238E27FC236}">
                <a16:creationId xmlns:a16="http://schemas.microsoft.com/office/drawing/2014/main" id="{BD6E1713-2957-4AA9-9DA8-8B22F744CFDF}"/>
              </a:ext>
            </a:extLst>
          </p:cNvPr>
          <p:cNvSpPr txBox="1">
            <a:spLocks/>
          </p:cNvSpPr>
          <p:nvPr/>
        </p:nvSpPr>
        <p:spPr bwMode="auto">
          <a:xfrm>
            <a:off x="3448452" y="3029646"/>
            <a:ext cx="5103728" cy="35226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2000"/>
              </a:lnSpc>
              <a:spcAft>
                <a:spcPts val="1200"/>
              </a:spcAft>
            </a:pPr>
            <a:r>
              <a:rPr lang="en-US" sz="2400" spc="0"/>
              <a:t>Microsoft Graph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2719D40-6784-41C6-B96F-C333DF21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4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:p14="http://schemas.microsoft.com/office/powerpoint/2010/main" xmlns:a14="http://schemas.microsoft.com/office/drawing/2010/main" xmlns:a16="http://schemas.microsoft.com/office/drawing/2014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-4.44444E-6 L -3.75E-6 0.02732 " pathEditMode="relative" rAng="0" ptsTypes="AA">
                                      <p:cBhvr>
                                        <p:cTn id="15" dur="3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7852 2.96296E-6 L 4.16667E-7 2.96296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3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37695 2.96296E-6 L 1.66667E-6 2.96296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A8D8E6-7DCC-4867-91A6-C9F0E66EABBA}"/>
              </a:ext>
            </a:extLst>
          </p:cNvPr>
          <p:cNvSpPr txBox="1"/>
          <p:nvPr/>
        </p:nvSpPr>
        <p:spPr>
          <a:xfrm>
            <a:off x="3011433" y="916031"/>
            <a:ext cx="603660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225">
              <a:defRPr/>
            </a:pPr>
            <a:r>
              <a:rPr lang="en-US" sz="44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your applications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24F225A-E56B-4D46-B7EB-8FE3770C0752}"/>
              </a:ext>
            </a:extLst>
          </p:cNvPr>
          <p:cNvCxnSpPr>
            <a:cxnSpLocks/>
          </p:cNvCxnSpPr>
          <p:nvPr/>
        </p:nvCxnSpPr>
        <p:spPr>
          <a:xfrm>
            <a:off x="3727743" y="2012222"/>
            <a:ext cx="453604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4BD3B2F6-9DDF-403C-81F3-FA63C7E0D2C3}"/>
              </a:ext>
            </a:extLst>
          </p:cNvPr>
          <p:cNvCxnSpPr/>
          <p:nvPr/>
        </p:nvCxnSpPr>
        <p:spPr>
          <a:xfrm>
            <a:off x="3727742" y="1799978"/>
            <a:ext cx="0" cy="42449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3B905A2-2104-4CC7-ADF6-1ACE67DECD81}"/>
              </a:ext>
            </a:extLst>
          </p:cNvPr>
          <p:cNvCxnSpPr/>
          <p:nvPr/>
        </p:nvCxnSpPr>
        <p:spPr>
          <a:xfrm>
            <a:off x="8263787" y="1799978"/>
            <a:ext cx="0" cy="42449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0D7B6C49-4848-4656-992E-91C094858BBF}"/>
              </a:ext>
            </a:extLst>
          </p:cNvPr>
          <p:cNvCxnSpPr>
            <a:cxnSpLocks/>
            <a:endCxn id="331" idx="4"/>
          </p:cNvCxnSpPr>
          <p:nvPr/>
        </p:nvCxnSpPr>
        <p:spPr>
          <a:xfrm flipH="1" flipV="1">
            <a:off x="5983211" y="2121408"/>
            <a:ext cx="1093" cy="6446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99D390E2-7567-47FD-8B49-833FC3F65BE8}"/>
              </a:ext>
            </a:extLst>
          </p:cNvPr>
          <p:cNvSpPr/>
          <p:nvPr/>
        </p:nvSpPr>
        <p:spPr bwMode="auto">
          <a:xfrm>
            <a:off x="5891784" y="1938360"/>
            <a:ext cx="182854" cy="18304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1172F5C5-3EAC-416A-9294-BCE2894C3190}"/>
              </a:ext>
            </a:extLst>
          </p:cNvPr>
          <p:cNvCxnSpPr>
            <a:cxnSpLocks/>
          </p:cNvCxnSpPr>
          <p:nvPr/>
        </p:nvCxnSpPr>
        <p:spPr>
          <a:xfrm>
            <a:off x="5589234" y="2145627"/>
            <a:ext cx="0" cy="457135"/>
          </a:xfrm>
          <a:prstGeom prst="straightConnector1">
            <a:avLst/>
          </a:prstGeom>
          <a:ln w="28575">
            <a:solidFill>
              <a:srgbClr val="0078D4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AA4CF544-7231-4B01-B3BB-7D6AA5042F47}"/>
              </a:ext>
            </a:extLst>
          </p:cNvPr>
          <p:cNvCxnSpPr>
            <a:cxnSpLocks/>
          </p:cNvCxnSpPr>
          <p:nvPr/>
        </p:nvCxnSpPr>
        <p:spPr>
          <a:xfrm flipV="1">
            <a:off x="6370447" y="2121407"/>
            <a:ext cx="0" cy="457135"/>
          </a:xfrm>
          <a:prstGeom prst="straightConnector1">
            <a:avLst/>
          </a:prstGeom>
          <a:ln w="28575">
            <a:solidFill>
              <a:srgbClr val="0078D4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F8E1FAF-3604-4BE7-8C69-7D67AD75CC61}"/>
              </a:ext>
            </a:extLst>
          </p:cNvPr>
          <p:cNvSpPr/>
          <p:nvPr/>
        </p:nvSpPr>
        <p:spPr bwMode="auto">
          <a:xfrm>
            <a:off x="3012996" y="2766039"/>
            <a:ext cx="5942614" cy="3283184"/>
          </a:xfrm>
          <a:prstGeom prst="roundRect">
            <a:avLst>
              <a:gd name="adj" fmla="val 0"/>
            </a:avLst>
          </a:prstGeom>
          <a:solidFill>
            <a:srgbClr val="FBFBFB"/>
          </a:solidFill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BC27A7B-F334-4EDE-9D4D-5CD47788F257}"/>
              </a:ext>
            </a:extLst>
          </p:cNvPr>
          <p:cNvCxnSpPr>
            <a:cxnSpLocks/>
          </p:cNvCxnSpPr>
          <p:nvPr/>
        </p:nvCxnSpPr>
        <p:spPr>
          <a:xfrm>
            <a:off x="6900652" y="4703272"/>
            <a:ext cx="88591" cy="302117"/>
          </a:xfrm>
          <a:prstGeom prst="line">
            <a:avLst/>
          </a:prstGeom>
          <a:grpFill/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D7A312-5A4E-4732-9DB6-1F63D4E67466}"/>
              </a:ext>
            </a:extLst>
          </p:cNvPr>
          <p:cNvCxnSpPr>
            <a:cxnSpLocks/>
            <a:stCxn id="161" idx="0"/>
            <a:endCxn id="133" idx="4"/>
          </p:cNvCxnSpPr>
          <p:nvPr/>
        </p:nvCxnSpPr>
        <p:spPr>
          <a:xfrm flipV="1">
            <a:off x="5984303" y="3966563"/>
            <a:ext cx="20855" cy="24091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AA19E2-D8A7-4450-BFBC-54536AB075EC}"/>
              </a:ext>
            </a:extLst>
          </p:cNvPr>
          <p:cNvCxnSpPr>
            <a:cxnSpLocks/>
            <a:stCxn id="145" idx="5"/>
          </p:cNvCxnSpPr>
          <p:nvPr/>
        </p:nvCxnSpPr>
        <p:spPr>
          <a:xfrm flipH="1">
            <a:off x="6391917" y="4421303"/>
            <a:ext cx="328824" cy="13038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199BD2D-BD72-4535-8B1F-1CE816D5D685}"/>
              </a:ext>
            </a:extLst>
          </p:cNvPr>
          <p:cNvCxnSpPr/>
          <p:nvPr/>
        </p:nvCxnSpPr>
        <p:spPr>
          <a:xfrm flipH="1" flipV="1">
            <a:off x="3731245" y="4808139"/>
            <a:ext cx="329900" cy="41095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1D9CA1-E92C-4369-A4D8-31049A934A3E}"/>
              </a:ext>
            </a:extLst>
          </p:cNvPr>
          <p:cNvCxnSpPr/>
          <p:nvPr/>
        </p:nvCxnSpPr>
        <p:spPr>
          <a:xfrm flipH="1">
            <a:off x="7826311" y="5150602"/>
            <a:ext cx="391577" cy="4422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04D9F30-B08F-4719-8FF4-30B7C76A4488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7887989" y="4054719"/>
            <a:ext cx="184036" cy="57014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0A55835-0740-4DFC-B0E7-04C2FFAED4D3}"/>
              </a:ext>
            </a:extLst>
          </p:cNvPr>
          <p:cNvCxnSpPr/>
          <p:nvPr/>
        </p:nvCxnSpPr>
        <p:spPr>
          <a:xfrm flipV="1">
            <a:off x="7096228" y="5082110"/>
            <a:ext cx="560830" cy="479448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649EFF8-36F7-4E0F-A07F-CEB1F86C15F8}"/>
              </a:ext>
            </a:extLst>
          </p:cNvPr>
          <p:cNvCxnSpPr/>
          <p:nvPr/>
        </p:nvCxnSpPr>
        <p:spPr>
          <a:xfrm>
            <a:off x="5182807" y="4739645"/>
            <a:ext cx="65980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79F70D6-2758-4287-90C5-D0D51A5E0AA7}"/>
              </a:ext>
            </a:extLst>
          </p:cNvPr>
          <p:cNvCxnSpPr/>
          <p:nvPr/>
        </p:nvCxnSpPr>
        <p:spPr>
          <a:xfrm>
            <a:off x="3962176" y="4362935"/>
            <a:ext cx="98970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47A06E-01CB-4240-AD59-DAE9D51DD25C}"/>
              </a:ext>
            </a:extLst>
          </p:cNvPr>
          <p:cNvCxnSpPr/>
          <p:nvPr/>
        </p:nvCxnSpPr>
        <p:spPr>
          <a:xfrm flipV="1">
            <a:off x="5776627" y="4054720"/>
            <a:ext cx="593821" cy="75341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4FC25B6-4A80-4CC0-862E-E161CFEC7833}"/>
              </a:ext>
            </a:extLst>
          </p:cNvPr>
          <p:cNvCxnSpPr/>
          <p:nvPr/>
        </p:nvCxnSpPr>
        <p:spPr>
          <a:xfrm flipH="1" flipV="1">
            <a:off x="6370447" y="4054719"/>
            <a:ext cx="395880" cy="34246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1056101-E6B5-4C4B-8773-C5477AE4EF93}"/>
              </a:ext>
            </a:extLst>
          </p:cNvPr>
          <p:cNvCxnSpPr>
            <a:cxnSpLocks/>
            <a:endCxn id="147" idx="3"/>
          </p:cNvCxnSpPr>
          <p:nvPr/>
        </p:nvCxnSpPr>
        <p:spPr>
          <a:xfrm flipH="1" flipV="1">
            <a:off x="7034578" y="5082737"/>
            <a:ext cx="801624" cy="49281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103" name="Mobile node 1">
            <a:extLst>
              <a:ext uri="{FF2B5EF4-FFF2-40B4-BE49-F238E27FC236}">
                <a16:creationId xmlns:a16="http://schemas.microsoft.com/office/drawing/2014/main" id="{129159CC-7B15-4E89-9DD4-DA91E4030329}"/>
              </a:ext>
            </a:extLst>
          </p:cNvPr>
          <p:cNvSpPr/>
          <p:nvPr/>
        </p:nvSpPr>
        <p:spPr bwMode="auto">
          <a:xfrm flipH="1">
            <a:off x="8164818" y="509848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4" name="Mobile node 1">
            <a:extLst>
              <a:ext uri="{FF2B5EF4-FFF2-40B4-BE49-F238E27FC236}">
                <a16:creationId xmlns:a16="http://schemas.microsoft.com/office/drawing/2014/main" id="{888643A0-9392-4679-B71C-49E608B0CA99}"/>
              </a:ext>
            </a:extLst>
          </p:cNvPr>
          <p:cNvSpPr/>
          <p:nvPr/>
        </p:nvSpPr>
        <p:spPr bwMode="auto">
          <a:xfrm flipH="1">
            <a:off x="3672212" y="474865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65BA7C5-B497-4BA2-ABA0-CC447A6100DD}"/>
              </a:ext>
            </a:extLst>
          </p:cNvPr>
          <p:cNvCxnSpPr/>
          <p:nvPr/>
        </p:nvCxnSpPr>
        <p:spPr>
          <a:xfrm flipH="1">
            <a:off x="7261179" y="4054718"/>
            <a:ext cx="65980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7EA2E6-A310-4A2F-AB71-5973A1736BFC}"/>
              </a:ext>
            </a:extLst>
          </p:cNvPr>
          <p:cNvCxnSpPr/>
          <p:nvPr/>
        </p:nvCxnSpPr>
        <p:spPr>
          <a:xfrm flipH="1" flipV="1">
            <a:off x="6964268" y="3849242"/>
            <a:ext cx="923720" cy="205478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0987514-EC21-44D5-95CE-C8D08292A3FB}"/>
              </a:ext>
            </a:extLst>
          </p:cNvPr>
          <p:cNvCxnSpPr/>
          <p:nvPr/>
        </p:nvCxnSpPr>
        <p:spPr>
          <a:xfrm flipV="1">
            <a:off x="6766327" y="3860254"/>
            <a:ext cx="209264" cy="502683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41B9C75-25E3-4D6A-BA50-B4D10FD0B750}"/>
              </a:ext>
            </a:extLst>
          </p:cNvPr>
          <p:cNvCxnSpPr/>
          <p:nvPr/>
        </p:nvCxnSpPr>
        <p:spPr>
          <a:xfrm>
            <a:off x="7624068" y="5047863"/>
            <a:ext cx="197940" cy="51369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DFD598-FBF5-47CF-B1A3-248F425FB430}"/>
              </a:ext>
            </a:extLst>
          </p:cNvPr>
          <p:cNvCxnSpPr>
            <a:cxnSpLocks/>
            <a:stCxn id="133" idx="2"/>
          </p:cNvCxnSpPr>
          <p:nvPr/>
        </p:nvCxnSpPr>
        <p:spPr>
          <a:xfrm flipV="1">
            <a:off x="6114026" y="3849242"/>
            <a:ext cx="850242" cy="430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55DCD3-27E4-4014-A9D5-1A9CA3A5E555}"/>
              </a:ext>
            </a:extLst>
          </p:cNvPr>
          <p:cNvCxnSpPr>
            <a:cxnSpLocks/>
          </p:cNvCxnSpPr>
          <p:nvPr/>
        </p:nvCxnSpPr>
        <p:spPr>
          <a:xfrm flipH="1" flipV="1">
            <a:off x="5644667" y="3986226"/>
            <a:ext cx="17202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9679BA6-CEC7-448A-AAEB-426227411D3C}"/>
              </a:ext>
            </a:extLst>
          </p:cNvPr>
          <p:cNvCxnSpPr/>
          <p:nvPr/>
        </p:nvCxnSpPr>
        <p:spPr>
          <a:xfrm flipV="1">
            <a:off x="4786925" y="3986227"/>
            <a:ext cx="857741" cy="239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296D04-30A0-451E-8EF3-6754B4BD3B36}"/>
              </a:ext>
            </a:extLst>
          </p:cNvPr>
          <p:cNvCxnSpPr/>
          <p:nvPr/>
        </p:nvCxnSpPr>
        <p:spPr>
          <a:xfrm flipH="1" flipV="1">
            <a:off x="4457026" y="3780748"/>
            <a:ext cx="725780" cy="924651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9C020A4-D80B-4293-B38F-4DC5CD8C785E}"/>
              </a:ext>
            </a:extLst>
          </p:cNvPr>
          <p:cNvCxnSpPr/>
          <p:nvPr/>
        </p:nvCxnSpPr>
        <p:spPr>
          <a:xfrm flipV="1">
            <a:off x="3962176" y="3780749"/>
            <a:ext cx="494851" cy="54794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08C4076-B2CA-4222-ADA6-BB0BA57B3985}"/>
              </a:ext>
            </a:extLst>
          </p:cNvPr>
          <p:cNvCxnSpPr/>
          <p:nvPr/>
        </p:nvCxnSpPr>
        <p:spPr>
          <a:xfrm>
            <a:off x="4855683" y="5096535"/>
            <a:ext cx="393104" cy="49927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A78649-4CEC-4F43-A507-B6ABC19B064C}"/>
              </a:ext>
            </a:extLst>
          </p:cNvPr>
          <p:cNvCxnSpPr/>
          <p:nvPr/>
        </p:nvCxnSpPr>
        <p:spPr>
          <a:xfrm flipV="1">
            <a:off x="4061146" y="4808139"/>
            <a:ext cx="461861" cy="41095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C150D41-CAC4-4A1D-AC24-B990443DDE17}"/>
              </a:ext>
            </a:extLst>
          </p:cNvPr>
          <p:cNvCxnSpPr/>
          <p:nvPr/>
        </p:nvCxnSpPr>
        <p:spPr>
          <a:xfrm flipH="1">
            <a:off x="5248786" y="4808137"/>
            <a:ext cx="527840" cy="787666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31E57C3-3630-4576-8636-C87112348296}"/>
              </a:ext>
            </a:extLst>
          </p:cNvPr>
          <p:cNvCxnSpPr/>
          <p:nvPr/>
        </p:nvCxnSpPr>
        <p:spPr>
          <a:xfrm flipH="1">
            <a:off x="6007558" y="4773179"/>
            <a:ext cx="428183" cy="377423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C027FF7-FDF4-43BC-B12C-27748C9449B0}"/>
              </a:ext>
            </a:extLst>
          </p:cNvPr>
          <p:cNvCxnSpPr>
            <a:cxnSpLocks/>
            <a:stCxn id="158" idx="6"/>
            <a:endCxn id="161" idx="6"/>
          </p:cNvCxnSpPr>
          <p:nvPr/>
        </p:nvCxnSpPr>
        <p:spPr>
          <a:xfrm flipH="1" flipV="1">
            <a:off x="6453542" y="4676714"/>
            <a:ext cx="407970" cy="6758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D80B23F-2739-4CEA-9787-9417B7498BD9}"/>
              </a:ext>
            </a:extLst>
          </p:cNvPr>
          <p:cNvCxnSpPr/>
          <p:nvPr/>
        </p:nvCxnSpPr>
        <p:spPr>
          <a:xfrm>
            <a:off x="4523006" y="5595803"/>
            <a:ext cx="725780" cy="0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1FF5D65-6C50-4FC6-8D90-1313DFAC56AF}"/>
              </a:ext>
            </a:extLst>
          </p:cNvPr>
          <p:cNvCxnSpPr>
            <a:cxnSpLocks/>
            <a:stCxn id="159" idx="6"/>
          </p:cNvCxnSpPr>
          <p:nvPr/>
        </p:nvCxnSpPr>
        <p:spPr>
          <a:xfrm flipH="1" flipV="1">
            <a:off x="4530179" y="3788192"/>
            <a:ext cx="507288" cy="20007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1131EA9-0970-49B1-8366-A1C57A92E8E9}"/>
              </a:ext>
            </a:extLst>
          </p:cNvPr>
          <p:cNvCxnSpPr/>
          <p:nvPr/>
        </p:nvCxnSpPr>
        <p:spPr>
          <a:xfrm flipV="1">
            <a:off x="6898289" y="4499921"/>
            <a:ext cx="362890" cy="239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56B22C0-B1A9-4983-8B33-3FB27482D3DF}"/>
              </a:ext>
            </a:extLst>
          </p:cNvPr>
          <p:cNvCxnSpPr/>
          <p:nvPr/>
        </p:nvCxnSpPr>
        <p:spPr>
          <a:xfrm flipH="1" flipV="1">
            <a:off x="7269990" y="4488481"/>
            <a:ext cx="354079" cy="559381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92107C6-5CF9-4C3C-98D6-06CC9E09811F}"/>
              </a:ext>
            </a:extLst>
          </p:cNvPr>
          <p:cNvCxnSpPr/>
          <p:nvPr/>
        </p:nvCxnSpPr>
        <p:spPr>
          <a:xfrm>
            <a:off x="5763899" y="4824858"/>
            <a:ext cx="243659" cy="32574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79E5871-8AB1-45EE-86EA-19D00DD9AA6E}"/>
              </a:ext>
            </a:extLst>
          </p:cNvPr>
          <p:cNvCxnSpPr>
            <a:cxnSpLocks/>
            <a:stCxn id="161" idx="4"/>
          </p:cNvCxnSpPr>
          <p:nvPr/>
        </p:nvCxnSpPr>
        <p:spPr>
          <a:xfrm flipH="1">
            <a:off x="5248908" y="5145951"/>
            <a:ext cx="735395" cy="4567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5493448-0ED0-4B37-9688-A842BF1A547F}"/>
              </a:ext>
            </a:extLst>
          </p:cNvPr>
          <p:cNvCxnSpPr/>
          <p:nvPr/>
        </p:nvCxnSpPr>
        <p:spPr>
          <a:xfrm>
            <a:off x="6766328" y="4397181"/>
            <a:ext cx="494851" cy="102739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2094CCB-11A8-40B9-B5F7-16CEFC2EA36C}"/>
              </a:ext>
            </a:extLst>
          </p:cNvPr>
          <p:cNvCxnSpPr>
            <a:cxnSpLocks/>
            <a:stCxn id="161" idx="1"/>
          </p:cNvCxnSpPr>
          <p:nvPr/>
        </p:nvCxnSpPr>
        <p:spPr>
          <a:xfrm flipH="1" flipV="1">
            <a:off x="4457147" y="3722072"/>
            <a:ext cx="1213152" cy="65162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22E0E3-9F99-4F29-96D1-69007B03251B}"/>
              </a:ext>
            </a:extLst>
          </p:cNvPr>
          <p:cNvCxnSpPr>
            <a:cxnSpLocks/>
          </p:cNvCxnSpPr>
          <p:nvPr/>
        </p:nvCxnSpPr>
        <p:spPr>
          <a:xfrm flipH="1">
            <a:off x="5182806" y="4574986"/>
            <a:ext cx="434426" cy="13041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260EE3-4C0D-46ED-AF24-B6FEC37C8A51}"/>
              </a:ext>
            </a:extLst>
          </p:cNvPr>
          <p:cNvCxnSpPr/>
          <p:nvPr/>
        </p:nvCxnSpPr>
        <p:spPr>
          <a:xfrm>
            <a:off x="6964267" y="3849241"/>
            <a:ext cx="1088670" cy="82191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EB8C5112-93DD-4E8D-95AC-BEC51412C8F3}"/>
              </a:ext>
            </a:extLst>
          </p:cNvPr>
          <p:cNvSpPr/>
          <p:nvPr/>
        </p:nvSpPr>
        <p:spPr bwMode="auto">
          <a:xfrm flipH="1">
            <a:off x="4354797" y="3685779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E61D921-686A-460E-9A51-0F8345E93602}"/>
              </a:ext>
            </a:extLst>
          </p:cNvPr>
          <p:cNvSpPr/>
          <p:nvPr/>
        </p:nvSpPr>
        <p:spPr bwMode="auto">
          <a:xfrm flipH="1">
            <a:off x="7790611" y="3941478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2B791E1-3874-40F0-A86D-F88C7B1851E1}"/>
              </a:ext>
            </a:extLst>
          </p:cNvPr>
          <p:cNvSpPr/>
          <p:nvPr/>
        </p:nvSpPr>
        <p:spPr bwMode="auto">
          <a:xfrm flipH="1">
            <a:off x="7530474" y="4946973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5C90DDC-E578-4B13-B510-589D2AF97116}"/>
              </a:ext>
            </a:extLst>
          </p:cNvPr>
          <p:cNvSpPr/>
          <p:nvPr/>
        </p:nvSpPr>
        <p:spPr bwMode="auto">
          <a:xfrm flipH="1">
            <a:off x="5145959" y="5492256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1254CEB-0348-4EED-973B-CDD72E4DA6AF}"/>
              </a:ext>
            </a:extLst>
          </p:cNvPr>
          <p:cNvSpPr/>
          <p:nvPr/>
        </p:nvSpPr>
        <p:spPr bwMode="auto">
          <a:xfrm flipH="1">
            <a:off x="5896292" y="3740536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1D7ED21-30EA-4C15-8524-D16A205F2FFE}"/>
              </a:ext>
            </a:extLst>
          </p:cNvPr>
          <p:cNvCxnSpPr>
            <a:cxnSpLocks/>
            <a:endCxn id="161" idx="4"/>
          </p:cNvCxnSpPr>
          <p:nvPr/>
        </p:nvCxnSpPr>
        <p:spPr>
          <a:xfrm flipH="1" flipV="1">
            <a:off x="5984303" y="5145952"/>
            <a:ext cx="452246" cy="353985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D01F4D-916C-41D0-9ED5-0ED835BF2C32}"/>
              </a:ext>
            </a:extLst>
          </p:cNvPr>
          <p:cNvCxnSpPr/>
          <p:nvPr/>
        </p:nvCxnSpPr>
        <p:spPr>
          <a:xfrm flipH="1" flipV="1">
            <a:off x="4044650" y="5261902"/>
            <a:ext cx="478355" cy="3339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C1BF97C-8468-4D01-8758-73A07EF48AE0}"/>
              </a:ext>
            </a:extLst>
          </p:cNvPr>
          <p:cNvCxnSpPr/>
          <p:nvPr/>
        </p:nvCxnSpPr>
        <p:spPr>
          <a:xfrm>
            <a:off x="3962175" y="4328690"/>
            <a:ext cx="527841" cy="445202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A63DD5A-8D1F-4CAD-929A-91593BB2189D}"/>
              </a:ext>
            </a:extLst>
          </p:cNvPr>
          <p:cNvCxnSpPr/>
          <p:nvPr/>
        </p:nvCxnSpPr>
        <p:spPr>
          <a:xfrm flipH="1">
            <a:off x="4523006" y="4705398"/>
            <a:ext cx="659801" cy="890404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ECF03B57-8403-424B-8F59-E73BE2BBFBE3}"/>
              </a:ext>
            </a:extLst>
          </p:cNvPr>
          <p:cNvSpPr/>
          <p:nvPr/>
        </p:nvSpPr>
        <p:spPr bwMode="auto">
          <a:xfrm flipH="1">
            <a:off x="3962465" y="5120401"/>
            <a:ext cx="217734" cy="226026"/>
          </a:xfrm>
          <a:prstGeom prst="ellipse">
            <a:avLst/>
          </a:prstGeom>
          <a:solidFill>
            <a:srgbClr val="0078D4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73086BD-015D-4D8E-ACBF-D629CBADCE55}"/>
              </a:ext>
            </a:extLst>
          </p:cNvPr>
          <p:cNvSpPr/>
          <p:nvPr/>
        </p:nvSpPr>
        <p:spPr bwMode="auto">
          <a:xfrm flipH="1">
            <a:off x="5076414" y="4602885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F0ACF19-CB03-405A-85E4-D02F99BA9FE9}"/>
              </a:ext>
            </a:extLst>
          </p:cNvPr>
          <p:cNvSpPr/>
          <p:nvPr/>
        </p:nvSpPr>
        <p:spPr bwMode="auto">
          <a:xfrm flipH="1">
            <a:off x="7011610" y="5468239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FB1FF03-BA21-4DF2-8037-35AB61F87E97}"/>
              </a:ext>
            </a:extLst>
          </p:cNvPr>
          <p:cNvSpPr/>
          <p:nvPr/>
        </p:nvSpPr>
        <p:spPr bwMode="auto">
          <a:xfrm flipH="1">
            <a:off x="7157637" y="4375219"/>
            <a:ext cx="217734" cy="226026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8195D99-8EEE-44E5-9061-BEF0BBE188CC}"/>
              </a:ext>
            </a:extLst>
          </p:cNvPr>
          <p:cNvCxnSpPr/>
          <p:nvPr/>
        </p:nvCxnSpPr>
        <p:spPr>
          <a:xfrm flipV="1">
            <a:off x="6502408" y="5082109"/>
            <a:ext cx="461861" cy="410956"/>
          </a:xfrm>
          <a:prstGeom prst="lin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cxnSp>
      <p:sp>
        <p:nvSpPr>
          <p:cNvPr id="143" name="Mobile node 1">
            <a:extLst>
              <a:ext uri="{FF2B5EF4-FFF2-40B4-BE49-F238E27FC236}">
                <a16:creationId xmlns:a16="http://schemas.microsoft.com/office/drawing/2014/main" id="{5A31AD25-B712-49FF-ACC3-745E15BFEABE}"/>
              </a:ext>
            </a:extLst>
          </p:cNvPr>
          <p:cNvSpPr/>
          <p:nvPr/>
        </p:nvSpPr>
        <p:spPr bwMode="auto">
          <a:xfrm flipH="1">
            <a:off x="8022541" y="462485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4" name="Mobile node 1">
            <a:extLst>
              <a:ext uri="{FF2B5EF4-FFF2-40B4-BE49-F238E27FC236}">
                <a16:creationId xmlns:a16="http://schemas.microsoft.com/office/drawing/2014/main" id="{FBDDF453-8CBB-4A5A-AA4C-B363EE12CAC5}"/>
              </a:ext>
            </a:extLst>
          </p:cNvPr>
          <p:cNvSpPr/>
          <p:nvPr/>
        </p:nvSpPr>
        <p:spPr bwMode="auto">
          <a:xfrm flipH="1">
            <a:off x="6936992" y="380283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5" name="Mobile node 1">
            <a:extLst>
              <a:ext uri="{FF2B5EF4-FFF2-40B4-BE49-F238E27FC236}">
                <a16:creationId xmlns:a16="http://schemas.microsoft.com/office/drawing/2014/main" id="{57280E29-8306-4F41-A69F-8C2BD49D3081}"/>
              </a:ext>
            </a:extLst>
          </p:cNvPr>
          <p:cNvSpPr/>
          <p:nvPr/>
        </p:nvSpPr>
        <p:spPr bwMode="auto">
          <a:xfrm flipH="1">
            <a:off x="6706248" y="433361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6" name="Mobile node 1">
            <a:extLst>
              <a:ext uri="{FF2B5EF4-FFF2-40B4-BE49-F238E27FC236}">
                <a16:creationId xmlns:a16="http://schemas.microsoft.com/office/drawing/2014/main" id="{787619D8-1C4E-4C95-8421-9B18EE7285F3}"/>
              </a:ext>
            </a:extLst>
          </p:cNvPr>
          <p:cNvSpPr/>
          <p:nvPr/>
        </p:nvSpPr>
        <p:spPr bwMode="auto">
          <a:xfrm flipH="1">
            <a:off x="6417818" y="5446887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7" name="Mobile node 1">
            <a:extLst>
              <a:ext uri="{FF2B5EF4-FFF2-40B4-BE49-F238E27FC236}">
                <a16:creationId xmlns:a16="http://schemas.microsoft.com/office/drawing/2014/main" id="{C5B4E80D-15A8-4FA0-8C8C-E7FA049BBC5A}"/>
              </a:ext>
            </a:extLst>
          </p:cNvPr>
          <p:cNvSpPr/>
          <p:nvPr/>
        </p:nvSpPr>
        <p:spPr bwMode="auto">
          <a:xfrm flipH="1">
            <a:off x="6950103" y="4995044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8" name="Mobile node 1">
            <a:extLst>
              <a:ext uri="{FF2B5EF4-FFF2-40B4-BE49-F238E27FC236}">
                <a16:creationId xmlns:a16="http://schemas.microsoft.com/office/drawing/2014/main" id="{5D0EA637-F278-4C9A-BA7F-08F051E64DD0}"/>
              </a:ext>
            </a:extLst>
          </p:cNvPr>
          <p:cNvSpPr/>
          <p:nvPr/>
        </p:nvSpPr>
        <p:spPr bwMode="auto">
          <a:xfrm flipH="1">
            <a:off x="7778685" y="5520380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9" name="Mobile node 1">
            <a:extLst>
              <a:ext uri="{FF2B5EF4-FFF2-40B4-BE49-F238E27FC236}">
                <a16:creationId xmlns:a16="http://schemas.microsoft.com/office/drawing/2014/main" id="{F68A9A86-DCCB-4567-A1C2-DB6F099C1148}"/>
              </a:ext>
            </a:extLst>
          </p:cNvPr>
          <p:cNvSpPr/>
          <p:nvPr/>
        </p:nvSpPr>
        <p:spPr bwMode="auto">
          <a:xfrm flipH="1">
            <a:off x="5958951" y="5025547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0" name="Mobile node 1">
            <a:extLst>
              <a:ext uri="{FF2B5EF4-FFF2-40B4-BE49-F238E27FC236}">
                <a16:creationId xmlns:a16="http://schemas.microsoft.com/office/drawing/2014/main" id="{996DC129-2A82-4FE8-8711-EB029BD2F9C1}"/>
              </a:ext>
            </a:extLst>
          </p:cNvPr>
          <p:cNvSpPr/>
          <p:nvPr/>
        </p:nvSpPr>
        <p:spPr bwMode="auto">
          <a:xfrm flipH="1">
            <a:off x="4456489" y="475279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1" name="Mobile node 1">
            <a:extLst>
              <a:ext uri="{FF2B5EF4-FFF2-40B4-BE49-F238E27FC236}">
                <a16:creationId xmlns:a16="http://schemas.microsoft.com/office/drawing/2014/main" id="{D17DDA64-1F61-48BE-B7E2-F9B3ED66E52E}"/>
              </a:ext>
            </a:extLst>
          </p:cNvPr>
          <p:cNvSpPr/>
          <p:nvPr/>
        </p:nvSpPr>
        <p:spPr bwMode="auto">
          <a:xfrm flipH="1">
            <a:off x="3921582" y="4290058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2" name="Mobile node 1">
            <a:extLst>
              <a:ext uri="{FF2B5EF4-FFF2-40B4-BE49-F238E27FC236}">
                <a16:creationId xmlns:a16="http://schemas.microsoft.com/office/drawing/2014/main" id="{AECA5A61-1658-4A3C-9D05-A3765FB69EEE}"/>
              </a:ext>
            </a:extLst>
          </p:cNvPr>
          <p:cNvSpPr/>
          <p:nvPr/>
        </p:nvSpPr>
        <p:spPr bwMode="auto">
          <a:xfrm flipH="1">
            <a:off x="4826205" y="5068536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3" name="Mobile node 1">
            <a:extLst>
              <a:ext uri="{FF2B5EF4-FFF2-40B4-BE49-F238E27FC236}">
                <a16:creationId xmlns:a16="http://schemas.microsoft.com/office/drawing/2014/main" id="{C00C1D46-8725-4398-A507-D87A68ACAD39}"/>
              </a:ext>
            </a:extLst>
          </p:cNvPr>
          <p:cNvSpPr/>
          <p:nvPr/>
        </p:nvSpPr>
        <p:spPr bwMode="auto">
          <a:xfrm flipH="1">
            <a:off x="4752786" y="416484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4" name="Mobile node 1">
            <a:extLst>
              <a:ext uri="{FF2B5EF4-FFF2-40B4-BE49-F238E27FC236}">
                <a16:creationId xmlns:a16="http://schemas.microsoft.com/office/drawing/2014/main" id="{BA8E31CA-4981-400F-A25F-EBDDE179A3FE}"/>
              </a:ext>
            </a:extLst>
          </p:cNvPr>
          <p:cNvSpPr/>
          <p:nvPr/>
        </p:nvSpPr>
        <p:spPr bwMode="auto">
          <a:xfrm flipH="1">
            <a:off x="5589234" y="3941649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5" name="Mobile node 1">
            <a:extLst>
              <a:ext uri="{FF2B5EF4-FFF2-40B4-BE49-F238E27FC236}">
                <a16:creationId xmlns:a16="http://schemas.microsoft.com/office/drawing/2014/main" id="{7BD8FED9-00BF-4316-BBE0-8A003D735368}"/>
              </a:ext>
            </a:extLst>
          </p:cNvPr>
          <p:cNvSpPr/>
          <p:nvPr/>
        </p:nvSpPr>
        <p:spPr bwMode="auto">
          <a:xfrm flipH="1">
            <a:off x="5717718" y="4780011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6" name="Mobile node 1">
            <a:extLst>
              <a:ext uri="{FF2B5EF4-FFF2-40B4-BE49-F238E27FC236}">
                <a16:creationId xmlns:a16="http://schemas.microsoft.com/office/drawing/2014/main" id="{ECDD6670-CE2A-4390-A8CE-10A0FAF0152A}"/>
              </a:ext>
            </a:extLst>
          </p:cNvPr>
          <p:cNvSpPr/>
          <p:nvPr/>
        </p:nvSpPr>
        <p:spPr bwMode="auto">
          <a:xfrm flipH="1">
            <a:off x="4480089" y="5542155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7" name="Mobile node 1">
            <a:extLst>
              <a:ext uri="{FF2B5EF4-FFF2-40B4-BE49-F238E27FC236}">
                <a16:creationId xmlns:a16="http://schemas.microsoft.com/office/drawing/2014/main" id="{79549244-5ACC-4623-880E-8E9C643C3DB9}"/>
              </a:ext>
            </a:extLst>
          </p:cNvPr>
          <p:cNvSpPr/>
          <p:nvPr/>
        </p:nvSpPr>
        <p:spPr bwMode="auto">
          <a:xfrm flipH="1">
            <a:off x="6318179" y="4004254"/>
            <a:ext cx="98970" cy="102739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8" name="Mobile node 1">
            <a:extLst>
              <a:ext uri="{FF2B5EF4-FFF2-40B4-BE49-F238E27FC236}">
                <a16:creationId xmlns:a16="http://schemas.microsoft.com/office/drawing/2014/main" id="{4B6639E0-AC46-4158-832D-8778CE07E97C}"/>
              </a:ext>
            </a:extLst>
          </p:cNvPr>
          <p:cNvSpPr/>
          <p:nvPr/>
        </p:nvSpPr>
        <p:spPr bwMode="auto">
          <a:xfrm flipH="1">
            <a:off x="6861513" y="4692927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9" name="Mobile node 1">
            <a:extLst>
              <a:ext uri="{FF2B5EF4-FFF2-40B4-BE49-F238E27FC236}">
                <a16:creationId xmlns:a16="http://schemas.microsoft.com/office/drawing/2014/main" id="{EE52D927-8AA2-46C2-B7CF-072F8122DE20}"/>
              </a:ext>
            </a:extLst>
          </p:cNvPr>
          <p:cNvSpPr/>
          <p:nvPr/>
        </p:nvSpPr>
        <p:spPr bwMode="auto">
          <a:xfrm flipH="1">
            <a:off x="5037468" y="3756830"/>
            <a:ext cx="98970" cy="102740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99" kern="0" spc="50">
              <a:gradFill>
                <a:gsLst>
                  <a:gs pos="93805">
                    <a:srgbClr val="CBCBCB"/>
                  </a:gs>
                  <a:gs pos="73000">
                    <a:srgbClr val="CBCBCB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274FA7D-191B-4AF0-93AB-A059FFADE841}"/>
              </a:ext>
            </a:extLst>
          </p:cNvPr>
          <p:cNvGrpSpPr/>
          <p:nvPr/>
        </p:nvGrpSpPr>
        <p:grpSpPr>
          <a:xfrm>
            <a:off x="5515066" y="4207475"/>
            <a:ext cx="938477" cy="938477"/>
            <a:chOff x="9111977" y="3158382"/>
            <a:chExt cx="1097280" cy="109728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917E7EE-F9E0-46EE-BA0B-5A547BE1803E}"/>
                </a:ext>
              </a:extLst>
            </p:cNvPr>
            <p:cNvSpPr/>
            <p:nvPr/>
          </p:nvSpPr>
          <p:spPr bwMode="auto">
            <a:xfrm>
              <a:off x="9111977" y="3158382"/>
              <a:ext cx="1097280" cy="109728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0" tIns="45694" rIns="0" bIns="456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AED068B2-54DD-4487-A279-8AD2DD5491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7712" y="3438545"/>
              <a:ext cx="425810" cy="475534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accent3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592" tIns="44796" rIns="89592" bIns="447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665">
                <a:defRPr/>
              </a:pPr>
              <a:endParaRPr lang="en-US" sz="160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163" name="Title 3">
            <a:extLst>
              <a:ext uri="{FF2B5EF4-FFF2-40B4-BE49-F238E27FC236}">
                <a16:creationId xmlns:a16="http://schemas.microsoft.com/office/drawing/2014/main" id="{CAFD7350-3D00-4C64-8F29-6899C4C08262}"/>
              </a:ext>
            </a:extLst>
          </p:cNvPr>
          <p:cNvSpPr txBox="1">
            <a:spLocks/>
          </p:cNvSpPr>
          <p:nvPr/>
        </p:nvSpPr>
        <p:spPr bwMode="auto">
          <a:xfrm>
            <a:off x="3448452" y="3029646"/>
            <a:ext cx="5103728" cy="35226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2000"/>
              </a:lnSpc>
              <a:spcAft>
                <a:spcPts val="1200"/>
              </a:spcAft>
            </a:pPr>
            <a:r>
              <a:rPr lang="en-US" sz="2400" spc="0"/>
              <a:t>Microsoft Graph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20919D-0EC2-4986-80F4-4658647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:p14="http://schemas.microsoft.com/office/powerpoint/2010/main" xmlns:a16="http://schemas.microsoft.com/office/drawing/2014/main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99A6B3-B495-4054-86DD-72DD3133AD9A}"/>
              </a:ext>
            </a:extLst>
          </p:cNvPr>
          <p:cNvSpPr/>
          <p:nvPr/>
        </p:nvSpPr>
        <p:spPr bwMode="auto">
          <a:xfrm>
            <a:off x="-3686" y="1948815"/>
            <a:ext cx="12195686" cy="2960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20D6EF-0269-4247-86FA-1CE1CBCD38DC}"/>
              </a:ext>
            </a:extLst>
          </p:cNvPr>
          <p:cNvCxnSpPr>
            <a:cxnSpLocks/>
          </p:cNvCxnSpPr>
          <p:nvPr/>
        </p:nvCxnSpPr>
        <p:spPr>
          <a:xfrm>
            <a:off x="-3686" y="3429000"/>
            <a:ext cx="1219568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CCD50F2-02E1-49E9-8B7E-6EEB3B976A15}"/>
              </a:ext>
            </a:extLst>
          </p:cNvPr>
          <p:cNvGrpSpPr/>
          <p:nvPr/>
        </p:nvGrpSpPr>
        <p:grpSpPr>
          <a:xfrm>
            <a:off x="6865176" y="2823677"/>
            <a:ext cx="1569046" cy="1725951"/>
            <a:chOff x="6865176" y="2455039"/>
            <a:chExt cx="1569046" cy="17259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CB8475-3B50-4A34-B9B7-B5922870BA85}"/>
                </a:ext>
              </a:extLst>
            </p:cNvPr>
            <p:cNvSpPr/>
            <p:nvPr/>
          </p:nvSpPr>
          <p:spPr>
            <a:xfrm>
              <a:off x="6865176" y="2455039"/>
              <a:ext cx="1569046" cy="1725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896043">
                <a:lnSpc>
                  <a:spcPct val="90000"/>
                </a:lnSpc>
                <a:defRPr/>
              </a:pPr>
              <a: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  <a:t>Reference solutions</a:t>
              </a:r>
            </a:p>
          </p:txBody>
        </p:sp>
        <p:pic>
          <p:nvPicPr>
            <p:cNvPr id="24" name="Graphic 23" descr="Open Book">
              <a:extLst>
                <a:ext uri="{FF2B5EF4-FFF2-40B4-BE49-F238E27FC236}">
                  <a16:creationId xmlns:a16="http://schemas.microsoft.com/office/drawing/2014/main" id="{5DD71E2F-53F6-409C-BAEE-7058929E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0359" y="2570303"/>
              <a:ext cx="878679" cy="87867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AFBD02-AD71-45D9-9B65-0B5A76654267}"/>
              </a:ext>
            </a:extLst>
          </p:cNvPr>
          <p:cNvGrpSpPr/>
          <p:nvPr/>
        </p:nvGrpSpPr>
        <p:grpSpPr>
          <a:xfrm>
            <a:off x="3946612" y="2823676"/>
            <a:ext cx="1569046" cy="1725951"/>
            <a:chOff x="1484707" y="3531145"/>
            <a:chExt cx="1632833" cy="179611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0996AF-6867-4E14-88D0-1576D8C0849C}"/>
                </a:ext>
              </a:extLst>
            </p:cNvPr>
            <p:cNvSpPr/>
            <p:nvPr/>
          </p:nvSpPr>
          <p:spPr>
            <a:xfrm>
              <a:off x="1484707" y="3531145"/>
              <a:ext cx="1632833" cy="17961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896043">
                <a:lnSpc>
                  <a:spcPct val="90000"/>
                </a:lnSpc>
                <a:defRPr/>
              </a:pPr>
              <a: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  <a:t>End-user apps</a:t>
              </a:r>
            </a:p>
          </p:txBody>
        </p:sp>
        <p:pic>
          <p:nvPicPr>
            <p:cNvPr id="21" name="Graphic 20" descr="Line Arrow: Rotate right">
              <a:extLst>
                <a:ext uri="{FF2B5EF4-FFF2-40B4-BE49-F238E27FC236}">
                  <a16:creationId xmlns:a16="http://schemas.microsoft.com/office/drawing/2014/main" id="{80205DB6-0614-4FC4-B516-D1684EB53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48476" y="365109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7B8611-31D9-42DF-A17E-0A201D59C145}"/>
              </a:ext>
            </a:extLst>
          </p:cNvPr>
          <p:cNvGrpSpPr/>
          <p:nvPr/>
        </p:nvGrpSpPr>
        <p:grpSpPr>
          <a:xfrm>
            <a:off x="9806375" y="2823676"/>
            <a:ext cx="1569046" cy="1725951"/>
            <a:chOff x="9143669" y="3531145"/>
            <a:chExt cx="1632833" cy="179611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E8D8AF-10FE-48D9-AD24-5A703F06ADFE}"/>
                </a:ext>
              </a:extLst>
            </p:cNvPr>
            <p:cNvSpPr/>
            <p:nvPr/>
          </p:nvSpPr>
          <p:spPr>
            <a:xfrm>
              <a:off x="9143669" y="3531145"/>
              <a:ext cx="1632833" cy="17961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89630" rIns="89630" rtlCol="0" anchor="b"/>
            <a:lstStyle/>
            <a:p>
              <a:pPr algn="ctr" defTabSz="896043">
                <a:lnSpc>
                  <a:spcPct val="90000"/>
                </a:lnSpc>
                <a:defRPr/>
              </a:pPr>
              <a: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  <a:t>Custom </a:t>
              </a:r>
              <a:b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</a:br>
              <a: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  <a:t>development</a:t>
              </a:r>
            </a:p>
          </p:txBody>
        </p:sp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CB2E31E3-3FBB-4D31-98A0-B0812E5B1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11354" y="3563181"/>
              <a:ext cx="1097468" cy="1097468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A0CA8FA-D109-499D-AFE5-BA4CD441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Realizing value from the Microsoft 365 Platform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3B1D1F-9F00-427D-A29B-CA46381AE87A}"/>
              </a:ext>
            </a:extLst>
          </p:cNvPr>
          <p:cNvGrpSpPr/>
          <p:nvPr/>
        </p:nvGrpSpPr>
        <p:grpSpPr>
          <a:xfrm>
            <a:off x="1005413" y="2823676"/>
            <a:ext cx="1569046" cy="1725951"/>
            <a:chOff x="1484707" y="3531145"/>
            <a:chExt cx="1632833" cy="179611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BF61D6-F48C-4461-A9EA-3D9F5D2BF274}"/>
                </a:ext>
              </a:extLst>
            </p:cNvPr>
            <p:cNvSpPr/>
            <p:nvPr/>
          </p:nvSpPr>
          <p:spPr>
            <a:xfrm>
              <a:off x="1484707" y="3531145"/>
              <a:ext cx="1632833" cy="17961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896043">
                <a:lnSpc>
                  <a:spcPct val="90000"/>
                </a:lnSpc>
                <a:defRPr/>
              </a:pPr>
              <a:r>
                <a:rPr lang="en-US" sz="1921" kern="0">
                  <a:solidFill>
                    <a:srgbClr val="1A1A1A"/>
                  </a:solidFill>
                  <a:latin typeface="Segoe UI Semibold"/>
                  <a:cs typeface="Segoe UI" panose="020B0502040204020203" pitchFamily="34" charset="0"/>
                </a:rPr>
                <a:t>Packaged Solutions</a:t>
              </a:r>
            </a:p>
          </p:txBody>
        </p:sp>
        <p:pic>
          <p:nvPicPr>
            <p:cNvPr id="35" name="Graphic 34" descr="Box">
              <a:extLst>
                <a:ext uri="{FF2B5EF4-FFF2-40B4-BE49-F238E27FC236}">
                  <a16:creationId xmlns:a16="http://schemas.microsoft.com/office/drawing/2014/main" id="{301C0280-C146-4EFE-82C3-5C606A190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48476" y="365109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4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4.79167E-6 0.041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8.33333E-7 0 L -8.33333E-7 0.041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0 L -3.95833E-6 0.041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7 0 L 2.08333E-7 0.0416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DEDE-5330-4A20-BB0D-06BE8276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49D004-69AA-4404-8A42-F75F906F41D2}"/>
              </a:ext>
            </a:extLst>
          </p:cNvPr>
          <p:cNvGrpSpPr/>
          <p:nvPr/>
        </p:nvGrpSpPr>
        <p:grpSpPr>
          <a:xfrm>
            <a:off x="839855" y="1564015"/>
            <a:ext cx="290094" cy="4477504"/>
            <a:chOff x="830525" y="1155065"/>
            <a:chExt cx="290094" cy="4477504"/>
          </a:xfrm>
        </p:grpSpPr>
        <p:sp>
          <p:nvSpPr>
            <p:cNvPr id="8" name="pin" title="Icon of a thumbtack">
              <a:extLst>
                <a:ext uri="{FF2B5EF4-FFF2-40B4-BE49-F238E27FC236}">
                  <a16:creationId xmlns:a16="http://schemas.microsoft.com/office/drawing/2014/main" id="{44CE8172-169C-4110-B671-8AFA7EA211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8129808">
              <a:off x="717368" y="5293098"/>
              <a:ext cx="452628" cy="226314"/>
            </a:xfrm>
            <a:custGeom>
              <a:avLst/>
              <a:gdLst>
                <a:gd name="T0" fmla="*/ 353 w 353"/>
                <a:gd name="T1" fmla="*/ 18 h 174"/>
                <a:gd name="T2" fmla="*/ 353 w 353"/>
                <a:gd name="T3" fmla="*/ 86 h 174"/>
                <a:gd name="T4" fmla="*/ 353 w 353"/>
                <a:gd name="T5" fmla="*/ 88 h 174"/>
                <a:gd name="T6" fmla="*/ 353 w 353"/>
                <a:gd name="T7" fmla="*/ 156 h 174"/>
                <a:gd name="T8" fmla="*/ 311 w 353"/>
                <a:gd name="T9" fmla="*/ 130 h 174"/>
                <a:gd name="T10" fmla="*/ 213 w 353"/>
                <a:gd name="T11" fmla="*/ 130 h 174"/>
                <a:gd name="T12" fmla="*/ 147 w 353"/>
                <a:gd name="T13" fmla="*/ 174 h 174"/>
                <a:gd name="T14" fmla="*/ 147 w 353"/>
                <a:gd name="T15" fmla="*/ 88 h 174"/>
                <a:gd name="T16" fmla="*/ 147 w 353"/>
                <a:gd name="T17" fmla="*/ 86 h 174"/>
                <a:gd name="T18" fmla="*/ 147 w 353"/>
                <a:gd name="T19" fmla="*/ 0 h 174"/>
                <a:gd name="T20" fmla="*/ 213 w 353"/>
                <a:gd name="T21" fmla="*/ 44 h 174"/>
                <a:gd name="T22" fmla="*/ 311 w 353"/>
                <a:gd name="T23" fmla="*/ 44 h 174"/>
                <a:gd name="T24" fmla="*/ 353 w 353"/>
                <a:gd name="T25" fmla="*/ 18 h 174"/>
                <a:gd name="T26" fmla="*/ 147 w 353"/>
                <a:gd name="T27" fmla="*/ 86 h 174"/>
                <a:gd name="T28" fmla="*/ 0 w 353"/>
                <a:gd name="T29" fmla="*/ 8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3" h="174">
                  <a:moveTo>
                    <a:pt x="353" y="18"/>
                  </a:moveTo>
                  <a:cubicBezTo>
                    <a:pt x="353" y="86"/>
                    <a:pt x="353" y="86"/>
                    <a:pt x="353" y="86"/>
                  </a:cubicBezTo>
                  <a:cubicBezTo>
                    <a:pt x="353" y="88"/>
                    <a:pt x="353" y="88"/>
                    <a:pt x="353" y="88"/>
                  </a:cubicBezTo>
                  <a:cubicBezTo>
                    <a:pt x="353" y="156"/>
                    <a:pt x="353" y="156"/>
                    <a:pt x="353" y="156"/>
                  </a:cubicBezTo>
                  <a:cubicBezTo>
                    <a:pt x="326" y="154"/>
                    <a:pt x="311" y="130"/>
                    <a:pt x="311" y="130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05" y="168"/>
                    <a:pt x="147" y="174"/>
                    <a:pt x="147" y="174"/>
                  </a:cubicBezTo>
                  <a:cubicBezTo>
                    <a:pt x="147" y="88"/>
                    <a:pt x="147" y="88"/>
                    <a:pt x="147" y="88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205" y="6"/>
                    <a:pt x="213" y="44"/>
                  </a:cubicBezTo>
                  <a:cubicBezTo>
                    <a:pt x="311" y="44"/>
                    <a:pt x="311" y="44"/>
                    <a:pt x="311" y="44"/>
                  </a:cubicBezTo>
                  <a:cubicBezTo>
                    <a:pt x="311" y="44"/>
                    <a:pt x="326" y="20"/>
                    <a:pt x="353" y="18"/>
                  </a:cubicBezTo>
                  <a:close/>
                  <a:moveTo>
                    <a:pt x="147" y="86"/>
                  </a:moveTo>
                  <a:cubicBezTo>
                    <a:pt x="0" y="86"/>
                    <a:pt x="0" y="86"/>
                    <a:pt x="0" y="86"/>
                  </a:cubicBezTo>
                </a:path>
              </a:pathLst>
            </a:custGeom>
            <a:noFill/>
            <a:ln w="15875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pin" title="Icon of a thumbtack">
              <a:extLst>
                <a:ext uri="{FF2B5EF4-FFF2-40B4-BE49-F238E27FC236}">
                  <a16:creationId xmlns:a16="http://schemas.microsoft.com/office/drawing/2014/main" id="{B3A7CD1F-934C-44B3-B8DF-A503CD36CF0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8129808">
              <a:off x="717369" y="1268222"/>
              <a:ext cx="452628" cy="226314"/>
            </a:xfrm>
            <a:custGeom>
              <a:avLst/>
              <a:gdLst>
                <a:gd name="T0" fmla="*/ 353 w 353"/>
                <a:gd name="T1" fmla="*/ 18 h 174"/>
                <a:gd name="T2" fmla="*/ 353 w 353"/>
                <a:gd name="T3" fmla="*/ 86 h 174"/>
                <a:gd name="T4" fmla="*/ 353 w 353"/>
                <a:gd name="T5" fmla="*/ 88 h 174"/>
                <a:gd name="T6" fmla="*/ 353 w 353"/>
                <a:gd name="T7" fmla="*/ 156 h 174"/>
                <a:gd name="T8" fmla="*/ 311 w 353"/>
                <a:gd name="T9" fmla="*/ 130 h 174"/>
                <a:gd name="T10" fmla="*/ 213 w 353"/>
                <a:gd name="T11" fmla="*/ 130 h 174"/>
                <a:gd name="T12" fmla="*/ 147 w 353"/>
                <a:gd name="T13" fmla="*/ 174 h 174"/>
                <a:gd name="T14" fmla="*/ 147 w 353"/>
                <a:gd name="T15" fmla="*/ 88 h 174"/>
                <a:gd name="T16" fmla="*/ 147 w 353"/>
                <a:gd name="T17" fmla="*/ 86 h 174"/>
                <a:gd name="T18" fmla="*/ 147 w 353"/>
                <a:gd name="T19" fmla="*/ 0 h 174"/>
                <a:gd name="T20" fmla="*/ 213 w 353"/>
                <a:gd name="T21" fmla="*/ 44 h 174"/>
                <a:gd name="T22" fmla="*/ 311 w 353"/>
                <a:gd name="T23" fmla="*/ 44 h 174"/>
                <a:gd name="T24" fmla="*/ 353 w 353"/>
                <a:gd name="T25" fmla="*/ 18 h 174"/>
                <a:gd name="T26" fmla="*/ 147 w 353"/>
                <a:gd name="T27" fmla="*/ 86 h 174"/>
                <a:gd name="T28" fmla="*/ 0 w 353"/>
                <a:gd name="T29" fmla="*/ 8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3" h="174">
                  <a:moveTo>
                    <a:pt x="353" y="18"/>
                  </a:moveTo>
                  <a:cubicBezTo>
                    <a:pt x="353" y="86"/>
                    <a:pt x="353" y="86"/>
                    <a:pt x="353" y="86"/>
                  </a:cubicBezTo>
                  <a:cubicBezTo>
                    <a:pt x="353" y="88"/>
                    <a:pt x="353" y="88"/>
                    <a:pt x="353" y="88"/>
                  </a:cubicBezTo>
                  <a:cubicBezTo>
                    <a:pt x="353" y="156"/>
                    <a:pt x="353" y="156"/>
                    <a:pt x="353" y="156"/>
                  </a:cubicBezTo>
                  <a:cubicBezTo>
                    <a:pt x="326" y="154"/>
                    <a:pt x="311" y="130"/>
                    <a:pt x="311" y="130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05" y="168"/>
                    <a:pt x="147" y="174"/>
                    <a:pt x="147" y="174"/>
                  </a:cubicBezTo>
                  <a:cubicBezTo>
                    <a:pt x="147" y="88"/>
                    <a:pt x="147" y="88"/>
                    <a:pt x="147" y="88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205" y="6"/>
                    <a:pt x="213" y="44"/>
                  </a:cubicBezTo>
                  <a:cubicBezTo>
                    <a:pt x="311" y="44"/>
                    <a:pt x="311" y="44"/>
                    <a:pt x="311" y="44"/>
                  </a:cubicBezTo>
                  <a:cubicBezTo>
                    <a:pt x="311" y="44"/>
                    <a:pt x="326" y="20"/>
                    <a:pt x="353" y="18"/>
                  </a:cubicBezTo>
                  <a:close/>
                  <a:moveTo>
                    <a:pt x="147" y="86"/>
                  </a:moveTo>
                  <a:cubicBezTo>
                    <a:pt x="0" y="86"/>
                    <a:pt x="0" y="86"/>
                    <a:pt x="0" y="86"/>
                  </a:cubicBezTo>
                </a:path>
              </a:pathLst>
            </a:custGeom>
            <a:noFill/>
            <a:ln w="15875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" name="pin" title="Icon of a thumbtack">
              <a:extLst>
                <a:ext uri="{FF2B5EF4-FFF2-40B4-BE49-F238E27FC236}">
                  <a16:creationId xmlns:a16="http://schemas.microsoft.com/office/drawing/2014/main" id="{FB40D9C5-613D-44F6-AF41-11148D44370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8129808">
              <a:off x="781148" y="4447417"/>
              <a:ext cx="452628" cy="226314"/>
            </a:xfrm>
            <a:custGeom>
              <a:avLst/>
              <a:gdLst>
                <a:gd name="T0" fmla="*/ 353 w 353"/>
                <a:gd name="T1" fmla="*/ 18 h 174"/>
                <a:gd name="T2" fmla="*/ 353 w 353"/>
                <a:gd name="T3" fmla="*/ 86 h 174"/>
                <a:gd name="T4" fmla="*/ 353 w 353"/>
                <a:gd name="T5" fmla="*/ 88 h 174"/>
                <a:gd name="T6" fmla="*/ 353 w 353"/>
                <a:gd name="T7" fmla="*/ 156 h 174"/>
                <a:gd name="T8" fmla="*/ 311 w 353"/>
                <a:gd name="T9" fmla="*/ 130 h 174"/>
                <a:gd name="T10" fmla="*/ 213 w 353"/>
                <a:gd name="T11" fmla="*/ 130 h 174"/>
                <a:gd name="T12" fmla="*/ 147 w 353"/>
                <a:gd name="T13" fmla="*/ 174 h 174"/>
                <a:gd name="T14" fmla="*/ 147 w 353"/>
                <a:gd name="T15" fmla="*/ 88 h 174"/>
                <a:gd name="T16" fmla="*/ 147 w 353"/>
                <a:gd name="T17" fmla="*/ 86 h 174"/>
                <a:gd name="T18" fmla="*/ 147 w 353"/>
                <a:gd name="T19" fmla="*/ 0 h 174"/>
                <a:gd name="T20" fmla="*/ 213 w 353"/>
                <a:gd name="T21" fmla="*/ 44 h 174"/>
                <a:gd name="T22" fmla="*/ 311 w 353"/>
                <a:gd name="T23" fmla="*/ 44 h 174"/>
                <a:gd name="T24" fmla="*/ 353 w 353"/>
                <a:gd name="T25" fmla="*/ 18 h 174"/>
                <a:gd name="T26" fmla="*/ 147 w 353"/>
                <a:gd name="T27" fmla="*/ 86 h 174"/>
                <a:gd name="T28" fmla="*/ 0 w 353"/>
                <a:gd name="T29" fmla="*/ 8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3" h="174">
                  <a:moveTo>
                    <a:pt x="353" y="18"/>
                  </a:moveTo>
                  <a:cubicBezTo>
                    <a:pt x="353" y="86"/>
                    <a:pt x="353" y="86"/>
                    <a:pt x="353" y="86"/>
                  </a:cubicBezTo>
                  <a:cubicBezTo>
                    <a:pt x="353" y="88"/>
                    <a:pt x="353" y="88"/>
                    <a:pt x="353" y="88"/>
                  </a:cubicBezTo>
                  <a:cubicBezTo>
                    <a:pt x="353" y="156"/>
                    <a:pt x="353" y="156"/>
                    <a:pt x="353" y="156"/>
                  </a:cubicBezTo>
                  <a:cubicBezTo>
                    <a:pt x="326" y="154"/>
                    <a:pt x="311" y="130"/>
                    <a:pt x="311" y="130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05" y="168"/>
                    <a:pt x="147" y="174"/>
                    <a:pt x="147" y="174"/>
                  </a:cubicBezTo>
                  <a:cubicBezTo>
                    <a:pt x="147" y="88"/>
                    <a:pt x="147" y="88"/>
                    <a:pt x="147" y="88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205" y="6"/>
                    <a:pt x="213" y="44"/>
                  </a:cubicBezTo>
                  <a:cubicBezTo>
                    <a:pt x="311" y="44"/>
                    <a:pt x="311" y="44"/>
                    <a:pt x="311" y="44"/>
                  </a:cubicBezTo>
                  <a:cubicBezTo>
                    <a:pt x="311" y="44"/>
                    <a:pt x="326" y="20"/>
                    <a:pt x="353" y="18"/>
                  </a:cubicBezTo>
                  <a:close/>
                  <a:moveTo>
                    <a:pt x="147" y="86"/>
                  </a:moveTo>
                  <a:cubicBezTo>
                    <a:pt x="0" y="86"/>
                    <a:pt x="0" y="86"/>
                    <a:pt x="0" y="86"/>
                  </a:cubicBezTo>
                </a:path>
              </a:pathLst>
            </a:custGeom>
            <a:noFill/>
            <a:ln w="15875" cap="sq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6471D1C-A3B4-4595-BE20-B86E226FDFB3}"/>
              </a:ext>
            </a:extLst>
          </p:cNvPr>
          <p:cNvSpPr/>
          <p:nvPr/>
        </p:nvSpPr>
        <p:spPr>
          <a:xfrm>
            <a:off x="1294130" y="5563385"/>
            <a:ext cx="8750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92">
              <a:defRPr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Keep up to date with refreshed training - dev.office.com/training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E51A85-7E97-46A5-93AC-C3763E1D82EE}"/>
              </a:ext>
            </a:extLst>
          </p:cNvPr>
          <p:cNvSpPr/>
          <p:nvPr/>
        </p:nvSpPr>
        <p:spPr>
          <a:xfrm>
            <a:off x="1294130" y="2197011"/>
            <a:ext cx="9477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92">
              <a:defRPr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 Office 365 Developer Program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https://aka.ms/devprogramsignup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endParaRPr 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B3EB1FB-2FD9-4305-A3D1-463BA43977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6766" y="2771816"/>
            <a:ext cx="3252470" cy="1570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083304-57C3-48FB-BEF9-CACBC8B4C0D4}"/>
              </a:ext>
            </a:extLst>
          </p:cNvPr>
          <p:cNvSpPr/>
          <p:nvPr/>
        </p:nvSpPr>
        <p:spPr>
          <a:xfrm>
            <a:off x="1396766" y="4614211"/>
            <a:ext cx="10689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are VS Enterprise Subscribers, claim your Office 365 developer subscription through your VS enterprise membership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7A503B-E8EC-4A8E-A319-2530E19C6239}"/>
              </a:ext>
            </a:extLst>
          </p:cNvPr>
          <p:cNvSpPr/>
          <p:nvPr/>
        </p:nvSpPr>
        <p:spPr>
          <a:xfrm>
            <a:off x="1294130" y="1473970"/>
            <a:ext cx="10315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92">
              <a:defRPr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Complete the bootcamp survey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https://aka.ms/o365devbootcampfeedback/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en-US" sz="2400" dirty="0"/>
          </a:p>
        </p:txBody>
      </p:sp>
      <p:sp>
        <p:nvSpPr>
          <p:cNvPr id="32" name="pin" title="Icon of a thumbtack">
            <a:extLst>
              <a:ext uri="{FF2B5EF4-FFF2-40B4-BE49-F238E27FC236}">
                <a16:creationId xmlns:a16="http://schemas.microsoft.com/office/drawing/2014/main" id="{779FCEC1-051A-4F5D-80B1-49C6696FFC12}"/>
              </a:ext>
            </a:extLst>
          </p:cNvPr>
          <p:cNvSpPr>
            <a:spLocks noChangeAspect="1" noEditPoints="1"/>
          </p:cNvSpPr>
          <p:nvPr/>
        </p:nvSpPr>
        <p:spPr bwMode="auto">
          <a:xfrm rot="18129808">
            <a:off x="726698" y="2406839"/>
            <a:ext cx="452628" cy="226314"/>
          </a:xfrm>
          <a:custGeom>
            <a:avLst/>
            <a:gdLst>
              <a:gd name="T0" fmla="*/ 353 w 353"/>
              <a:gd name="T1" fmla="*/ 18 h 174"/>
              <a:gd name="T2" fmla="*/ 353 w 353"/>
              <a:gd name="T3" fmla="*/ 86 h 174"/>
              <a:gd name="T4" fmla="*/ 353 w 353"/>
              <a:gd name="T5" fmla="*/ 88 h 174"/>
              <a:gd name="T6" fmla="*/ 353 w 353"/>
              <a:gd name="T7" fmla="*/ 156 h 174"/>
              <a:gd name="T8" fmla="*/ 311 w 353"/>
              <a:gd name="T9" fmla="*/ 130 h 174"/>
              <a:gd name="T10" fmla="*/ 213 w 353"/>
              <a:gd name="T11" fmla="*/ 130 h 174"/>
              <a:gd name="T12" fmla="*/ 147 w 353"/>
              <a:gd name="T13" fmla="*/ 174 h 174"/>
              <a:gd name="T14" fmla="*/ 147 w 353"/>
              <a:gd name="T15" fmla="*/ 88 h 174"/>
              <a:gd name="T16" fmla="*/ 147 w 353"/>
              <a:gd name="T17" fmla="*/ 86 h 174"/>
              <a:gd name="T18" fmla="*/ 147 w 353"/>
              <a:gd name="T19" fmla="*/ 0 h 174"/>
              <a:gd name="T20" fmla="*/ 213 w 353"/>
              <a:gd name="T21" fmla="*/ 44 h 174"/>
              <a:gd name="T22" fmla="*/ 311 w 353"/>
              <a:gd name="T23" fmla="*/ 44 h 174"/>
              <a:gd name="T24" fmla="*/ 353 w 353"/>
              <a:gd name="T25" fmla="*/ 18 h 174"/>
              <a:gd name="T26" fmla="*/ 147 w 353"/>
              <a:gd name="T27" fmla="*/ 86 h 174"/>
              <a:gd name="T28" fmla="*/ 0 w 353"/>
              <a:gd name="T29" fmla="*/ 8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174">
                <a:moveTo>
                  <a:pt x="353" y="18"/>
                </a:moveTo>
                <a:cubicBezTo>
                  <a:pt x="353" y="86"/>
                  <a:pt x="353" y="86"/>
                  <a:pt x="353" y="86"/>
                </a:cubicBezTo>
                <a:cubicBezTo>
                  <a:pt x="353" y="88"/>
                  <a:pt x="353" y="88"/>
                  <a:pt x="353" y="88"/>
                </a:cubicBezTo>
                <a:cubicBezTo>
                  <a:pt x="353" y="156"/>
                  <a:pt x="353" y="156"/>
                  <a:pt x="353" y="156"/>
                </a:cubicBezTo>
                <a:cubicBezTo>
                  <a:pt x="326" y="154"/>
                  <a:pt x="311" y="130"/>
                  <a:pt x="311" y="130"/>
                </a:cubicBezTo>
                <a:cubicBezTo>
                  <a:pt x="213" y="130"/>
                  <a:pt x="213" y="130"/>
                  <a:pt x="213" y="130"/>
                </a:cubicBezTo>
                <a:cubicBezTo>
                  <a:pt x="205" y="168"/>
                  <a:pt x="147" y="174"/>
                  <a:pt x="147" y="174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147" y="86"/>
                  <a:pt x="147" y="86"/>
                  <a:pt x="147" y="86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205" y="6"/>
                  <a:pt x="213" y="44"/>
                </a:cubicBezTo>
                <a:cubicBezTo>
                  <a:pt x="311" y="44"/>
                  <a:pt x="311" y="44"/>
                  <a:pt x="311" y="44"/>
                </a:cubicBezTo>
                <a:cubicBezTo>
                  <a:pt x="311" y="44"/>
                  <a:pt x="326" y="20"/>
                  <a:pt x="353" y="18"/>
                </a:cubicBezTo>
                <a:close/>
                <a:moveTo>
                  <a:pt x="147" y="86"/>
                </a:moveTo>
                <a:cubicBezTo>
                  <a:pt x="0" y="86"/>
                  <a:pt x="0" y="86"/>
                  <a:pt x="0" y="86"/>
                </a:cubicBezTo>
              </a:path>
            </a:pathLst>
          </a:custGeom>
          <a:noFill/>
          <a:ln w="15875" cap="sq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91765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203_Microsoft_Ignite_Template">
  <a:themeElements>
    <a:clrScheme name="Microsoft Ignit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D83B01"/>
      </a:accent3>
      <a:accent4>
        <a:srgbClr val="F37521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>
            <a:gradFill>
              <a:gsLst>
                <a:gs pos="40075">
                  <a:srgbClr val="FFFFFF"/>
                </a:gs>
                <a:gs pos="3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8_16x9_Breakout_Template_v03" id="{F4E7AC97-C3BC-4DAC-B23A-C0D4DABB7CB5}" vid="{F1FB81AB-2433-4475-9273-C3E09225E3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606EF5350B4AC34299E527B9221D6B5E001A2DF7EB5935C14F830206357EC2322C" ma:contentTypeVersion="28" ma:contentTypeDescription="" ma:contentTypeScope="" ma:versionID="89820f8793a6ca73003c656d7991e932">
  <xsd:schema xmlns:xsd="http://www.w3.org/2001/XMLSchema" xmlns:xs="http://www.w3.org/2001/XMLSchema" xmlns:p="http://schemas.microsoft.com/office/2006/metadata/properties" xmlns:ns1="http://schemas.microsoft.com/sharepoint/v3" xmlns:ns2="5a4b3278-325d-441a-b38f-6f1926bc734e" xmlns:ns3="230e9df3-be65-4c73-a93b-d1236ebd677e" xmlns:ns5="9d1f81f6-e953-47ea-988e-33ed651c58e6" targetNamespace="http://schemas.microsoft.com/office/2006/metadata/properties" ma:root="true" ma:fieldsID="d4fe6f4c1c2f9fef057ecaf6d3d71565" ns1:_="" ns2:_="" ns3:_="" ns5:_="">
    <xsd:import namespace="http://schemas.microsoft.com/sharepoint/v3"/>
    <xsd:import namespace="5a4b3278-325d-441a-b38f-6f1926bc734e"/>
    <xsd:import namespace="230e9df3-be65-4c73-a93b-d1236ebd677e"/>
    <xsd:import namespace="9d1f81f6-e953-47ea-988e-33ed651c58e6"/>
    <xsd:element name="properties">
      <xsd:complexType>
        <xsd:sequence>
          <xsd:element name="documentManagement">
            <xsd:complexType>
              <xsd:all>
                <xsd:element ref="ns2:o33121adfc264c7dbcad13be7db3ea4b" minOccurs="0"/>
                <xsd:element ref="ns3:TaxCatchAll" minOccurs="0"/>
                <xsd:element ref="ns3:TaxCatchAllLabel" minOccurs="0"/>
                <xsd:element ref="ns2:c4b02e5b2c48420dbed84c0f2f02e9a3" minOccurs="0"/>
                <xsd:element ref="ns2:ba5aa7e3a41a404e868a451481761228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j129f3114929433a812312450a84994c" minOccurs="0"/>
                <xsd:element ref="ns2:e1750f71052543bd8c4d7217e9f56da0" minOccurs="0"/>
                <xsd:element ref="ns2:Session_x0020_Code" minOccurs="0"/>
                <xsd:element ref="ns2:MS_x0020_Content_x0020_Owner" minOccurs="0"/>
                <xsd:element ref="ns2:j478fa01fff54a9d85f93cc1f742caa8" minOccurs="0"/>
                <xsd:element ref="ns2:n26c0b7259a14f82a9880173edc4cb7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  <xsd:element ref="ns5:MediaServiceEventHashCode" minOccurs="0"/>
                <xsd:element ref="ns5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b3278-325d-441a-b38f-6f1926bc734e" elementFormDefault="qualified">
    <xsd:import namespace="http://schemas.microsoft.com/office/2006/documentManagement/types"/>
    <xsd:import namespace="http://schemas.microsoft.com/office/infopath/2007/PartnerControls"/>
    <xsd:element name="o33121adfc264c7dbcad13be7db3ea4b" ma:index="8" nillable="true" ma:taxonomy="true" ma:internalName="o33121adfc264c7dbcad13be7db3ea4b" ma:taxonomyFieldName="Event_x0020_Name" ma:displayName="Event Name" ma:default="" ma:fieldId="{833121ad-fc26-4c7d-bcad-13be7db3ea4b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c4b02e5b2c48420dbed84c0f2f02e9a3" ma:index="12" nillable="true" ma:taxonomy="true" ma:internalName="c4b02e5b2c48420dbed84c0f2f02e9a3" ma:taxonomyFieldName="Event_x0020_Location" ma:displayName="Event Location" ma:default="" ma:fieldId="{c4b02e5b-2c48-420d-bed8-4c0f2f02e9a3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5aa7e3a41a404e868a451481761228" ma:index="14" nillable="true" ma:taxonomy="true" ma:internalName="ba5aa7e3a41a404e868a451481761228" ma:taxonomyFieldName="Event_x0020_Venue" ma:displayName="Event Venue" ma:default="" ma:fieldId="{ba5aa7e3-a41a-404e-868a-451481761228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j129f3114929433a812312450a84994c" ma:index="21" nillable="true" ma:taxonomy="true" ma:internalName="j129f3114929433a812312450a84994c" ma:taxonomyFieldName="Product" ma:displayName="Product" ma:default="" ma:fieldId="{3129f311-4929-433a-8123-12450a84994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750f71052543bd8c4d7217e9f56da0" ma:index="23" nillable="true" ma:taxonomy="true" ma:internalName="e1750f71052543bd8c4d7217e9f56da0" ma:taxonomyFieldName="Campaign" ma:displayName="Campaign" ma:default="" ma:fieldId="{e1750f71-0525-43bd-8c4d-7217e9f56da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478fa01fff54a9d85f93cc1f742caa8" ma:index="27" nillable="true" ma:taxonomy="true" ma:internalName="j478fa01fff54a9d85f93cc1f742caa8" ma:taxonomyFieldName="Track" ma:displayName="Track" ma:default="" ma:fieldId="{3478fa01-fff5-4a9d-85f9-3cc1f742caa8}" ma:sspId="e385fb40-52d4-4fae-9c5b-3e8ff8a5878e" ma:termSetId="3d852f0a-ed69-4ada-86bc-dbe628c826a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26c0b7259a14f82a9880173edc4cb73" ma:index="29" nillable="true" ma:taxonomy="true" ma:internalName="n26c0b7259a14f82a9880173edc4cb73" ma:taxonomyFieldName="Audience1" ma:displayName="Audience" ma:default="" ma:fieldId="{726c0b72-59a1-4f82-a988-0173edc4cb7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3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0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a521885-91de-4219-9471-899125a19f6f}" ma:internalName="TaxCatchAll" ma:showField="CatchAllData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a521885-91de-4219-9471-899125a19f6f}" ma:internalName="TaxCatchAllLabel" ma:readOnly="true" ma:showField="CatchAllDataLabel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f81f6-e953-47ea-988e-33ed651c5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4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4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4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rnal_x0020_Speaker xmlns="5a4b3278-325d-441a-b38f-6f1926bc734e" xsi:nil="true"/>
    <j478fa01fff54a9d85f93cc1f742caa8 xmlns="5a4b3278-325d-441a-b38f-6f1926bc734e">
      <Terms xmlns="http://schemas.microsoft.com/office/infopath/2007/PartnerControls"/>
    </j478fa01fff54a9d85f93cc1f742caa8>
    <Event_x0020_End_x0020_Date xmlns="5a4b3278-325d-441a-b38f-6f1926bc734e" xsi:nil="true"/>
    <LikesCount xmlns="http://schemas.microsoft.com/sharepoint/v3" xsi:nil="true"/>
    <MS_x0020_Speaker xmlns="5a4b3278-325d-441a-b38f-6f1926bc734e">
      <UserInfo>
        <DisplayName/>
        <AccountId xsi:nil="true"/>
        <AccountType/>
      </UserInfo>
    </MS_x0020_Speaker>
    <o33121adfc264c7dbcad13be7db3ea4b xmlns="5a4b3278-325d-441a-b38f-6f1926bc734e">
      <Terms xmlns="http://schemas.microsoft.com/office/infopath/2007/PartnerControls"/>
    </o33121adfc264c7dbcad13be7db3ea4b>
    <Session_x0020_Code xmlns="5a4b3278-325d-441a-b38f-6f1926bc734e" xsi:nil="true"/>
    <Presentation_x0020_Date xmlns="5a4b3278-325d-441a-b38f-6f1926bc734e" xsi:nil="true"/>
    <ba5aa7e3a41a404e868a451481761228 xmlns="5a4b3278-325d-441a-b38f-6f1926bc734e">
      <Terms xmlns="http://schemas.microsoft.com/office/infopath/2007/PartnerControls"/>
    </ba5aa7e3a41a404e868a451481761228>
    <n26c0b7259a14f82a9880173edc4cb73 xmlns="5a4b3278-325d-441a-b38f-6f1926bc734e">
      <Terms xmlns="http://schemas.microsoft.com/office/infopath/2007/PartnerControls"/>
    </n26c0b7259a14f82a9880173edc4cb73>
    <c4b02e5b2c48420dbed84c0f2f02e9a3 xmlns="5a4b3278-325d-441a-b38f-6f1926bc734e">
      <Terms xmlns="http://schemas.microsoft.com/office/infopath/2007/PartnerControls"/>
    </c4b02e5b2c48420dbed84c0f2f02e9a3>
    <Event_x0020_Start_x0020_Date xmlns="5a4b3278-325d-441a-b38f-6f1926bc734e" xsi:nil="true"/>
    <MS_x0020_Content_x0020_Owner xmlns="5a4b3278-325d-441a-b38f-6f1926bc734e">
      <UserInfo>
        <DisplayName/>
        <AccountId xsi:nil="true"/>
        <AccountType/>
      </UserInfo>
    </MS_x0020_Content_x0020_Owner>
    <TaxKeywordTaxHTField xmlns="230e9df3-be65-4c73-a93b-d1236ebd677e">
      <Terms xmlns="http://schemas.microsoft.com/office/infopath/2007/PartnerControls"/>
    </TaxKeywordTaxHTField>
    <j129f3114929433a812312450a84994c xmlns="5a4b3278-325d-441a-b38f-6f1926bc734e">
      <Terms xmlns="http://schemas.microsoft.com/office/infopath/2007/PartnerControls"/>
    </j129f3114929433a812312450a84994c>
    <TaxCatchAll xmlns="230e9df3-be65-4c73-a93b-d1236ebd677e"/>
    <e1750f71052543bd8c4d7217e9f56da0 xmlns="5a4b3278-325d-441a-b38f-6f1926bc734e">
      <Terms xmlns="http://schemas.microsoft.com/office/infopath/2007/PartnerControls"/>
    </e1750f71052543bd8c4d7217e9f56da0>
  </documentManagement>
</p:properties>
</file>

<file path=customXml/itemProps1.xml><?xml version="1.0" encoding="utf-8"?>
<ds:datastoreItem xmlns:ds="http://schemas.openxmlformats.org/officeDocument/2006/customXml" ds:itemID="{2C4B2235-DEAD-4262-AAF6-732880BB73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CFDB82-0F34-4C4C-990A-AA441D4DC9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4b3278-325d-441a-b38f-6f1926bc734e"/>
    <ds:schemaRef ds:uri="230e9df3-be65-4c73-a93b-d1236ebd677e"/>
    <ds:schemaRef ds:uri="9d1f81f6-e953-47ea-988e-33ed651c5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CE2D57-85BE-4D19-AFD8-3329002F94ED}">
  <ds:schemaRefs>
    <ds:schemaRef ds:uri="http://schemas.microsoft.com/office/2006/metadata/properties"/>
    <ds:schemaRef ds:uri="http://schemas.microsoft.com/office/infopath/2007/PartnerControls"/>
    <ds:schemaRef ds:uri="5a4b3278-325d-441a-b38f-6f1926bc734e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Microsoft_Ignite_2018_16x9_Breakout_Template_v03</Template>
  <TotalTime>0</TotalTime>
  <Words>343</Words>
  <Application>Microsoft Office PowerPoint</Application>
  <PresentationFormat>Widescreen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5-50203_Microsoft_Ignite_Template</vt:lpstr>
      <vt:lpstr>Your app, everywhere: 5 easy ways to connect your app to where people work in Microsoft 365</vt:lpstr>
      <vt:lpstr>A developer’s tour of Microsoft 365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Realizing value from the Microsoft 365 Platform</vt:lpstr>
      <vt:lpstr>Call to Actions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2018-09-24T19:22:51Z</dcterms:created>
  <dcterms:modified xsi:type="dcterms:W3CDTF">2018-10-01T23:49:28Z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mikeam@microsoft.com</vt:lpwstr>
  </property>
  <property fmtid="{D5CDD505-2E9C-101B-9397-08002B2CF9AE}" pid="5" name="MSIP_Label_f42aa342-8706-4288-bd11-ebb85995028c_SetDate">
    <vt:lpwstr>2018-09-24T19:23:06.4448539Z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0x010100606EF5350B4AC34299E527B9221D6B5E001A2DF7EB5935C14F830206357EC2322C</vt:lpwstr>
  </property>
  <property fmtid="{D5CDD505-2E9C-101B-9397-08002B2CF9AE}" pid="11" name="TaxKeyword">
    <vt:lpwstr/>
  </property>
</Properties>
</file>