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8" d="100"/>
          <a:sy n="98" d="100"/>
        </p:scale>
        <p:origin x="101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79F3-7509-4283-9B5A-FEA1214E04B2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1A33-F26A-4C2A-A8A9-277F4E23B9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514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79F3-7509-4283-9B5A-FEA1214E04B2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1A33-F26A-4C2A-A8A9-277F4E23B9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609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79F3-7509-4283-9B5A-FEA1214E04B2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1A33-F26A-4C2A-A8A9-277F4E23B9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550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79F3-7509-4283-9B5A-FEA1214E04B2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1A33-F26A-4C2A-A8A9-277F4E23B9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676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79F3-7509-4283-9B5A-FEA1214E04B2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1A33-F26A-4C2A-A8A9-277F4E23B9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158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79F3-7509-4283-9B5A-FEA1214E04B2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1A33-F26A-4C2A-A8A9-277F4E23B9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785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79F3-7509-4283-9B5A-FEA1214E04B2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1A33-F26A-4C2A-A8A9-277F4E23B9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83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79F3-7509-4283-9B5A-FEA1214E04B2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1A33-F26A-4C2A-A8A9-277F4E23B9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30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79F3-7509-4283-9B5A-FEA1214E04B2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1A33-F26A-4C2A-A8A9-277F4E23B9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930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79F3-7509-4283-9B5A-FEA1214E04B2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1A33-F26A-4C2A-A8A9-277F4E23B9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162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79F3-7509-4283-9B5A-FEA1214E04B2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1A33-F26A-4C2A-A8A9-277F4E23B9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287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A79F3-7509-4283-9B5A-FEA1214E04B2}" type="datetimeFigureOut">
              <a:rPr lang="zh-CN" altLang="en-US" smtClean="0"/>
              <a:t>2019/2/12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B1A33-F26A-4C2A-A8A9-277F4E23B9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471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5210433" y="3200393"/>
            <a:ext cx="4312508" cy="9885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媒体扫描服务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926492" y="600652"/>
            <a:ext cx="2034746" cy="939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视频播放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5179539" y="600653"/>
            <a:ext cx="2026509" cy="939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音</a:t>
            </a:r>
            <a:r>
              <a:rPr lang="zh-CN" altLang="en-US" dirty="0" smtClean="0"/>
              <a:t>频播放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7424350" y="600651"/>
            <a:ext cx="2026509" cy="939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图片播放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2986215" y="3225102"/>
            <a:ext cx="2010036" cy="9638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平台</a:t>
            </a:r>
            <a:r>
              <a:rPr lang="zh-CN" altLang="en-US" dirty="0" smtClean="0"/>
              <a:t>中控</a:t>
            </a:r>
            <a:endParaRPr lang="zh-CN" altLang="en-US" dirty="0"/>
          </a:p>
        </p:txBody>
      </p:sp>
      <p:cxnSp>
        <p:nvCxnSpPr>
          <p:cNvPr id="30" name="直接连接符 29"/>
          <p:cNvCxnSpPr/>
          <p:nvPr/>
        </p:nvCxnSpPr>
        <p:spPr>
          <a:xfrm flipV="1">
            <a:off x="1602259" y="2875007"/>
            <a:ext cx="9181071" cy="41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1540476" y="5750012"/>
            <a:ext cx="9242854" cy="41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角矩形 34"/>
          <p:cNvSpPr/>
          <p:nvPr/>
        </p:nvSpPr>
        <p:spPr>
          <a:xfrm>
            <a:off x="2982095" y="4453942"/>
            <a:ext cx="6540846" cy="10956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车载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平台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1602259" y="149584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应用层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1614615" y="352235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接口</a:t>
            </a:r>
            <a:r>
              <a:rPr lang="zh-CN" altLang="en-US" dirty="0"/>
              <a:t>层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1614615" y="490151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系统层</a:t>
            </a:r>
            <a:endParaRPr lang="zh-CN" altLang="en-US" dirty="0"/>
          </a:p>
        </p:txBody>
      </p:sp>
      <p:sp>
        <p:nvSpPr>
          <p:cNvPr id="40" name="圆角矩形 39"/>
          <p:cNvSpPr/>
          <p:nvPr/>
        </p:nvSpPr>
        <p:spPr>
          <a:xfrm>
            <a:off x="2924434" y="1730629"/>
            <a:ext cx="6540846" cy="10118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多媒体常用类库封装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45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25</Words>
  <Application>Microsoft Office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5</cp:revision>
  <dcterms:created xsi:type="dcterms:W3CDTF">2019-02-12T07:23:27Z</dcterms:created>
  <dcterms:modified xsi:type="dcterms:W3CDTF">2019-02-12T07:45:49Z</dcterms:modified>
</cp:coreProperties>
</file>