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6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2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2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3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1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82E9-947A-4C27-9E90-AAD53395FC1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2861-39C1-41AF-8C75-EE3375654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44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2019-02-12T07:55:55Z</dcterms:created>
  <dcterms:modified xsi:type="dcterms:W3CDTF">2019-02-12T07:56:37Z</dcterms:modified>
</cp:coreProperties>
</file>